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1"/>
    <p:sldMasterId id="2147483661" r:id="rId2"/>
    <p:sldMasterId id="2147483673" r:id="rId3"/>
  </p:sldMasterIdLst>
  <p:notesMasterIdLst>
    <p:notesMasterId r:id="rId28"/>
  </p:notesMasterIdLst>
  <p:sldIdLst>
    <p:sldId id="444" r:id="rId4"/>
    <p:sldId id="448" r:id="rId5"/>
    <p:sldId id="458" r:id="rId6"/>
    <p:sldId id="460" r:id="rId7"/>
    <p:sldId id="449" r:id="rId8"/>
    <p:sldId id="423" r:id="rId9"/>
    <p:sldId id="468" r:id="rId10"/>
    <p:sldId id="421" r:id="rId11"/>
    <p:sldId id="450" r:id="rId12"/>
    <p:sldId id="424" r:id="rId13"/>
    <p:sldId id="451" r:id="rId14"/>
    <p:sldId id="461" r:id="rId15"/>
    <p:sldId id="425" r:id="rId16"/>
    <p:sldId id="452" r:id="rId17"/>
    <p:sldId id="463" r:id="rId18"/>
    <p:sldId id="464" r:id="rId19"/>
    <p:sldId id="466" r:id="rId20"/>
    <p:sldId id="465" r:id="rId21"/>
    <p:sldId id="467" r:id="rId22"/>
    <p:sldId id="453" r:id="rId23"/>
    <p:sldId id="462" r:id="rId24"/>
    <p:sldId id="454" r:id="rId25"/>
    <p:sldId id="455" r:id="rId26"/>
    <p:sldId id="459" r:id="rId27"/>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3E1D"/>
    <a:srgbClr val="E93E1D"/>
    <a:srgbClr val="61BEE8"/>
    <a:srgbClr val="CF3B3C"/>
    <a:srgbClr val="D65140"/>
    <a:srgbClr val="D66632"/>
    <a:srgbClr val="D65B21"/>
    <a:srgbClr val="FB4610"/>
    <a:srgbClr val="D65A37"/>
    <a:srgbClr val="D65D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460" autoAdjust="0"/>
    <p:restoredTop sz="94670" autoAdjust="0"/>
  </p:normalViewPr>
  <p:slideViewPr>
    <p:cSldViewPr snapToGrid="0">
      <p:cViewPr varScale="1">
        <p:scale>
          <a:sx n="108" d="100"/>
          <a:sy n="108" d="100"/>
        </p:scale>
        <p:origin x="232" y="208"/>
      </p:cViewPr>
      <p:guideLst>
        <p:guide orient="horz" pos="2160"/>
        <p:guide pos="3840"/>
      </p:guideLst>
    </p:cSldViewPr>
  </p:slideViewPr>
  <p:outlineViewPr>
    <p:cViewPr>
      <p:scale>
        <a:sx n="25" d="100"/>
        <a:sy n="25" d="100"/>
      </p:scale>
      <p:origin x="0" y="-4758"/>
    </p:cViewPr>
  </p:outlineViewPr>
  <p:notesTextViewPr>
    <p:cViewPr>
      <p:scale>
        <a:sx n="1" d="1"/>
        <a:sy n="1" d="1"/>
      </p:scale>
      <p:origin x="0" y="0"/>
    </p:cViewPr>
  </p:notesTextViewPr>
  <p:sorterViewPr>
    <p:cViewPr>
      <p:scale>
        <a:sx n="33" d="100"/>
        <a:sy n="33" d="100"/>
      </p:scale>
      <p:origin x="0" y="0"/>
    </p:cViewPr>
  </p:sorterViewPr>
  <p:notesViewPr>
    <p:cSldViewPr snapToGrid="0" snapToObjects="1">
      <p:cViewPr varScale="1">
        <p:scale>
          <a:sx n="106" d="100"/>
          <a:sy n="106" d="100"/>
        </p:scale>
        <p:origin x="-2952" y="-12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 Id="rId8"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D8CE571E-8985-42F7-8139-30B498A27F95}"/>
    <pc:docChg chg="modSld">
      <pc:chgData name="" userId="" providerId="" clId="Web-{D8CE571E-8985-42F7-8139-30B498A27F95}" dt="2019-03-19T23:18:09.882" v="0" actId="1076"/>
      <pc:docMkLst>
        <pc:docMk/>
      </pc:docMkLst>
      <pc:sldChg chg="modSp">
        <pc:chgData name="" userId="" providerId="" clId="Web-{D8CE571E-8985-42F7-8139-30B498A27F95}" dt="2019-03-19T23:18:09.882" v="0" actId="1076"/>
        <pc:sldMkLst>
          <pc:docMk/>
          <pc:sldMk cId="2266889988" sldId="448"/>
        </pc:sldMkLst>
        <pc:picChg chg="mod">
          <ac:chgData name="" userId="" providerId="" clId="Web-{D8CE571E-8985-42F7-8139-30B498A27F95}" dt="2019-03-19T23:18:09.882" v="0" actId="1076"/>
          <ac:picMkLst>
            <pc:docMk/>
            <pc:sldMk cId="2266889988" sldId="448"/>
            <ac:picMk id="3" creationId="{00000000-0000-0000-0000-000000000000}"/>
          </ac:picMkLst>
        </pc:picChg>
      </pc:sldChg>
    </pc:docChg>
  </pc:docChgLst>
  <pc:docChgLst>
    <pc:chgData clId="Web-{6EF1AEFF-18AC-4CB9-B1FE-BA3C804FB3DD}"/>
    <pc:docChg chg="modSld">
      <pc:chgData name="" userId="" providerId="" clId="Web-{6EF1AEFF-18AC-4CB9-B1FE-BA3C804FB3DD}" dt="2019-03-19T23:20:47.404" v="0" actId="1076"/>
      <pc:docMkLst>
        <pc:docMk/>
      </pc:docMkLst>
      <pc:sldChg chg="modSp">
        <pc:chgData name="" userId="" providerId="" clId="Web-{6EF1AEFF-18AC-4CB9-B1FE-BA3C804FB3DD}" dt="2019-03-19T23:20:47.404" v="0" actId="1076"/>
        <pc:sldMkLst>
          <pc:docMk/>
          <pc:sldMk cId="2266889988" sldId="448"/>
        </pc:sldMkLst>
        <pc:picChg chg="mod">
          <ac:chgData name="" userId="" providerId="" clId="Web-{6EF1AEFF-18AC-4CB9-B1FE-BA3C804FB3DD}" dt="2019-03-19T23:20:47.404" v="0" actId="1076"/>
          <ac:picMkLst>
            <pc:docMk/>
            <pc:sldMk cId="2266889988" sldId="448"/>
            <ac:picMk id="3"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7078AF-288D-F242-9BC2-5D1467D36714}" type="datetimeFigureOut">
              <a:rPr lang="en-US" smtClean="0"/>
              <a:t>3/19/2019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B09AD8-1C8C-1A4B-B516-0D0D73B9B874}" type="slidenum">
              <a:rPr lang="en-US" smtClean="0"/>
              <a:t>‹#›</a:t>
            </a:fld>
            <a:endParaRPr lang="en-US" dirty="0"/>
          </a:p>
        </p:txBody>
      </p:sp>
    </p:spTree>
    <p:extLst>
      <p:ext uri="{BB962C8B-B14F-4D97-AF65-F5344CB8AC3E}">
        <p14:creationId xmlns:p14="http://schemas.microsoft.com/office/powerpoint/2010/main" val="14456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FBCF65-772F-754D-9E38-7FC6211FA00F}" type="slidenum">
              <a:rPr lang="en-US" smtClean="0"/>
              <a:t>6</a:t>
            </a:fld>
            <a:endParaRPr lang="en-US" dirty="0"/>
          </a:p>
        </p:txBody>
      </p:sp>
    </p:spTree>
    <p:extLst>
      <p:ext uri="{BB962C8B-B14F-4D97-AF65-F5344CB8AC3E}">
        <p14:creationId xmlns:p14="http://schemas.microsoft.com/office/powerpoint/2010/main" val="11400730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FBCF65-772F-754D-9E38-7FC6211FA00F}" type="slidenum">
              <a:rPr lang="en-US" smtClean="0"/>
              <a:t>7</a:t>
            </a:fld>
            <a:endParaRPr lang="en-US" dirty="0"/>
          </a:p>
        </p:txBody>
      </p:sp>
    </p:spTree>
    <p:extLst>
      <p:ext uri="{BB962C8B-B14F-4D97-AF65-F5344CB8AC3E}">
        <p14:creationId xmlns:p14="http://schemas.microsoft.com/office/powerpoint/2010/main" val="11400730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FBCF65-772F-754D-9E38-7FC6211FA00F}" type="slidenum">
              <a:rPr lang="en-US" smtClean="0"/>
              <a:t>8</a:t>
            </a:fld>
            <a:endParaRPr lang="en-US" dirty="0"/>
          </a:p>
        </p:txBody>
      </p:sp>
    </p:spTree>
    <p:extLst>
      <p:ext uri="{BB962C8B-B14F-4D97-AF65-F5344CB8AC3E}">
        <p14:creationId xmlns:p14="http://schemas.microsoft.com/office/powerpoint/2010/main" val="37672619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B09AD8-1C8C-1A4B-B516-0D0D73B9B874}" type="slidenum">
              <a:rPr lang="en-US" smtClean="0"/>
              <a:t>9</a:t>
            </a:fld>
            <a:endParaRPr lang="en-US" dirty="0"/>
          </a:p>
        </p:txBody>
      </p:sp>
    </p:spTree>
    <p:extLst>
      <p:ext uri="{BB962C8B-B14F-4D97-AF65-F5344CB8AC3E}">
        <p14:creationId xmlns:p14="http://schemas.microsoft.com/office/powerpoint/2010/main" val="16969017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FBCF65-772F-754D-9E38-7FC6211FA00F}" type="slidenum">
              <a:rPr lang="en-US" smtClean="0"/>
              <a:t>13</a:t>
            </a:fld>
            <a:endParaRPr lang="en-US" dirty="0"/>
          </a:p>
        </p:txBody>
      </p:sp>
    </p:spTree>
    <p:extLst>
      <p:ext uri="{BB962C8B-B14F-4D97-AF65-F5344CB8AC3E}">
        <p14:creationId xmlns:p14="http://schemas.microsoft.com/office/powerpoint/2010/main" val="23314657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B09AD8-1C8C-1A4B-B516-0D0D73B9B874}" type="slidenum">
              <a:rPr lang="en-US" smtClean="0"/>
              <a:t>21</a:t>
            </a:fld>
            <a:endParaRPr lang="en-US" dirty="0"/>
          </a:p>
        </p:txBody>
      </p:sp>
    </p:spTree>
    <p:extLst>
      <p:ext uri="{BB962C8B-B14F-4D97-AF65-F5344CB8AC3E}">
        <p14:creationId xmlns:p14="http://schemas.microsoft.com/office/powerpoint/2010/main" val="2532991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FBCF65-772F-754D-9E38-7FC6211FA00F}" type="slidenum">
              <a:rPr lang="en-US" smtClean="0"/>
              <a:t>24</a:t>
            </a:fld>
            <a:endParaRPr lang="en-US" dirty="0"/>
          </a:p>
        </p:txBody>
      </p:sp>
    </p:spTree>
    <p:extLst>
      <p:ext uri="{BB962C8B-B14F-4D97-AF65-F5344CB8AC3E}">
        <p14:creationId xmlns:p14="http://schemas.microsoft.com/office/powerpoint/2010/main" val="23314657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11" name="Marcador de posición de imagen 10"/>
          <p:cNvSpPr>
            <a:spLocks noGrp="1"/>
          </p:cNvSpPr>
          <p:nvPr>
            <p:ph type="pic" sz="quarter" idx="10"/>
          </p:nvPr>
        </p:nvSpPr>
        <p:spPr>
          <a:xfrm>
            <a:off x="1809548" y="1828800"/>
            <a:ext cx="2895600" cy="3848100"/>
          </a:xfrm>
          <a:prstGeom prst="parallelogram">
            <a:avLst/>
          </a:prstGeom>
        </p:spPr>
        <p:txBody>
          <a:bodyPr/>
          <a:lstStyle/>
          <a:p>
            <a:endParaRPr lang="es-MX"/>
          </a:p>
        </p:txBody>
      </p:sp>
      <p:sp>
        <p:nvSpPr>
          <p:cNvPr id="12" name="Marcador de posición de imagen 10"/>
          <p:cNvSpPr>
            <a:spLocks noGrp="1"/>
          </p:cNvSpPr>
          <p:nvPr>
            <p:ph type="pic" sz="quarter" idx="11"/>
          </p:nvPr>
        </p:nvSpPr>
        <p:spPr>
          <a:xfrm>
            <a:off x="4423703" y="3009900"/>
            <a:ext cx="2895600" cy="3848100"/>
          </a:xfrm>
          <a:prstGeom prst="parallelogram">
            <a:avLst/>
          </a:prstGeom>
        </p:spPr>
        <p:txBody>
          <a:bodyPr/>
          <a:lstStyle/>
          <a:p>
            <a:endParaRPr lang="es-MX"/>
          </a:p>
        </p:txBody>
      </p:sp>
      <p:sp>
        <p:nvSpPr>
          <p:cNvPr id="13" name="Marcador de posición de imagen 10"/>
          <p:cNvSpPr>
            <a:spLocks noGrp="1"/>
          </p:cNvSpPr>
          <p:nvPr>
            <p:ph type="pic" sz="quarter" idx="12"/>
          </p:nvPr>
        </p:nvSpPr>
        <p:spPr>
          <a:xfrm>
            <a:off x="7471702" y="1828800"/>
            <a:ext cx="2895600" cy="3848100"/>
          </a:xfrm>
          <a:prstGeom prst="parallelogram">
            <a:avLst/>
          </a:prstGeom>
        </p:spPr>
        <p:txBody>
          <a:bodyPr/>
          <a:lstStyle/>
          <a:p>
            <a:endParaRPr lang="es-MX"/>
          </a:p>
        </p:txBody>
      </p:sp>
    </p:spTree>
    <p:extLst>
      <p:ext uri="{BB962C8B-B14F-4D97-AF65-F5344CB8AC3E}">
        <p14:creationId xmlns:p14="http://schemas.microsoft.com/office/powerpoint/2010/main" val="28005571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fld id="{EBC3B1F8-7BFF-4B4F-81C3-DECD639AAB7C}" type="datetimeFigureOut">
              <a:rPr lang="es-MX" smtClean="0"/>
              <a:t>19/03/2019</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D8FBE255-4954-4A56-8C3B-CAB1AB987D0B}" type="slidenum">
              <a:rPr lang="es-MX" smtClean="0"/>
              <a:t>‹#›</a:t>
            </a:fld>
            <a:endParaRPr lang="es-MX"/>
          </a:p>
        </p:txBody>
      </p:sp>
    </p:spTree>
    <p:extLst>
      <p:ext uri="{BB962C8B-B14F-4D97-AF65-F5344CB8AC3E}">
        <p14:creationId xmlns:p14="http://schemas.microsoft.com/office/powerpoint/2010/main" val="23932431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MX"/>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fld id="{EBC3B1F8-7BFF-4B4F-81C3-DECD639AAB7C}" type="datetimeFigureOut">
              <a:rPr lang="es-MX" smtClean="0"/>
              <a:t>19/03/2019</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D8FBE255-4954-4A56-8C3B-CAB1AB987D0B}" type="slidenum">
              <a:rPr lang="es-MX" smtClean="0"/>
              <a:t>‹#›</a:t>
            </a:fld>
            <a:endParaRPr lang="es-MX"/>
          </a:p>
        </p:txBody>
      </p:sp>
    </p:spTree>
    <p:extLst>
      <p:ext uri="{BB962C8B-B14F-4D97-AF65-F5344CB8AC3E}">
        <p14:creationId xmlns:p14="http://schemas.microsoft.com/office/powerpoint/2010/main" val="8740259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4_Título y objetos">
    <p:spTree>
      <p:nvGrpSpPr>
        <p:cNvPr id="1" name=""/>
        <p:cNvGrpSpPr/>
        <p:nvPr/>
      </p:nvGrpSpPr>
      <p:grpSpPr>
        <a:xfrm>
          <a:off x="0" y="0"/>
          <a:ext cx="0" cy="0"/>
          <a:chOff x="0" y="0"/>
          <a:chExt cx="0" cy="0"/>
        </a:xfrm>
      </p:grpSpPr>
      <p:sp>
        <p:nvSpPr>
          <p:cNvPr id="3" name="Marcador de posición de imagen 2"/>
          <p:cNvSpPr>
            <a:spLocks noGrp="1"/>
          </p:cNvSpPr>
          <p:nvPr>
            <p:ph type="pic" sz="quarter" idx="10"/>
          </p:nvPr>
        </p:nvSpPr>
        <p:spPr>
          <a:xfrm>
            <a:off x="0" y="-1"/>
            <a:ext cx="6057900" cy="6858000"/>
          </a:xfrm>
        </p:spPr>
        <p:txBody>
          <a:bodyPr/>
          <a:lstStyle/>
          <a:p>
            <a:endParaRPr lang="es-MX"/>
          </a:p>
        </p:txBody>
      </p:sp>
    </p:spTree>
    <p:extLst>
      <p:ext uri="{BB962C8B-B14F-4D97-AF65-F5344CB8AC3E}">
        <p14:creationId xmlns:p14="http://schemas.microsoft.com/office/powerpoint/2010/main" val="7122022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En blanco">
    <p:spTree>
      <p:nvGrpSpPr>
        <p:cNvPr id="1" name=""/>
        <p:cNvGrpSpPr/>
        <p:nvPr/>
      </p:nvGrpSpPr>
      <p:grpSpPr>
        <a:xfrm>
          <a:off x="0" y="0"/>
          <a:ext cx="0" cy="0"/>
          <a:chOff x="0" y="0"/>
          <a:chExt cx="0" cy="0"/>
        </a:xfrm>
      </p:grpSpPr>
      <p:sp>
        <p:nvSpPr>
          <p:cNvPr id="12" name="Marcador de posición de imagen 8"/>
          <p:cNvSpPr>
            <a:spLocks noGrp="1"/>
          </p:cNvSpPr>
          <p:nvPr>
            <p:ph type="pic" sz="quarter" idx="13"/>
          </p:nvPr>
        </p:nvSpPr>
        <p:spPr>
          <a:xfrm>
            <a:off x="5487885" y="4294188"/>
            <a:ext cx="1192212" cy="1152525"/>
          </a:xfrm>
          <a:prstGeom prst="ellipse">
            <a:avLst/>
          </a:prstGeom>
        </p:spPr>
        <p:txBody>
          <a:bodyPr/>
          <a:lstStyle/>
          <a:p>
            <a:endParaRPr lang="es-MX"/>
          </a:p>
        </p:txBody>
      </p:sp>
      <p:sp>
        <p:nvSpPr>
          <p:cNvPr id="9" name="Marcador de posición de imagen 8"/>
          <p:cNvSpPr>
            <a:spLocks noGrp="1"/>
          </p:cNvSpPr>
          <p:nvPr>
            <p:ph type="pic" sz="quarter" idx="10"/>
          </p:nvPr>
        </p:nvSpPr>
        <p:spPr>
          <a:xfrm>
            <a:off x="1935163" y="4294188"/>
            <a:ext cx="1192212" cy="1152525"/>
          </a:xfrm>
          <a:prstGeom prst="ellipse">
            <a:avLst/>
          </a:prstGeom>
        </p:spPr>
        <p:txBody>
          <a:bodyPr/>
          <a:lstStyle/>
          <a:p>
            <a:endParaRPr lang="es-MX"/>
          </a:p>
        </p:txBody>
      </p:sp>
      <p:sp>
        <p:nvSpPr>
          <p:cNvPr id="11" name="Marcador de posición de imagen 8"/>
          <p:cNvSpPr>
            <a:spLocks noGrp="1"/>
          </p:cNvSpPr>
          <p:nvPr>
            <p:ph type="pic" sz="quarter" idx="12"/>
          </p:nvPr>
        </p:nvSpPr>
        <p:spPr>
          <a:xfrm>
            <a:off x="9087228" y="4294188"/>
            <a:ext cx="1192212" cy="1152525"/>
          </a:xfrm>
          <a:prstGeom prst="ellipse">
            <a:avLst/>
          </a:prstGeom>
        </p:spPr>
        <p:txBody>
          <a:bodyPr/>
          <a:lstStyle/>
          <a:p>
            <a:endParaRPr lang="es-MX"/>
          </a:p>
        </p:txBody>
      </p:sp>
    </p:spTree>
    <p:extLst>
      <p:ext uri="{BB962C8B-B14F-4D97-AF65-F5344CB8AC3E}">
        <p14:creationId xmlns:p14="http://schemas.microsoft.com/office/powerpoint/2010/main" val="30536217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ítulo vertical y texto">
    <p:spTree>
      <p:nvGrpSpPr>
        <p:cNvPr id="1" name=""/>
        <p:cNvGrpSpPr/>
        <p:nvPr/>
      </p:nvGrpSpPr>
      <p:grpSpPr>
        <a:xfrm>
          <a:off x="0" y="0"/>
          <a:ext cx="0" cy="0"/>
          <a:chOff x="0" y="0"/>
          <a:chExt cx="0" cy="0"/>
        </a:xfrm>
      </p:grpSpPr>
      <p:sp>
        <p:nvSpPr>
          <p:cNvPr id="13" name="Marcador de posición de imagen 12"/>
          <p:cNvSpPr>
            <a:spLocks noGrp="1"/>
          </p:cNvSpPr>
          <p:nvPr>
            <p:ph type="pic" sz="quarter" idx="10"/>
          </p:nvPr>
        </p:nvSpPr>
        <p:spPr>
          <a:xfrm>
            <a:off x="1473749" y="1971029"/>
            <a:ext cx="1809601" cy="1818333"/>
          </a:xfrm>
          <a:prstGeom prst="hexagon">
            <a:avLst/>
          </a:prstGeom>
        </p:spPr>
        <p:txBody>
          <a:bodyPr/>
          <a:lstStyle/>
          <a:p>
            <a:endParaRPr lang="es-MX"/>
          </a:p>
        </p:txBody>
      </p:sp>
      <p:sp>
        <p:nvSpPr>
          <p:cNvPr id="14" name="Marcador de posición de imagen 12"/>
          <p:cNvSpPr>
            <a:spLocks noGrp="1"/>
          </p:cNvSpPr>
          <p:nvPr>
            <p:ph type="pic" sz="quarter" idx="11"/>
          </p:nvPr>
        </p:nvSpPr>
        <p:spPr>
          <a:xfrm>
            <a:off x="3994801" y="1971029"/>
            <a:ext cx="1809601" cy="1818333"/>
          </a:xfrm>
          <a:prstGeom prst="hexagon">
            <a:avLst/>
          </a:prstGeom>
        </p:spPr>
        <p:txBody>
          <a:bodyPr/>
          <a:lstStyle/>
          <a:p>
            <a:endParaRPr lang="es-MX"/>
          </a:p>
        </p:txBody>
      </p:sp>
      <p:sp>
        <p:nvSpPr>
          <p:cNvPr id="15" name="Marcador de posición de imagen 12"/>
          <p:cNvSpPr>
            <a:spLocks noGrp="1"/>
          </p:cNvSpPr>
          <p:nvPr>
            <p:ph type="pic" sz="quarter" idx="12"/>
          </p:nvPr>
        </p:nvSpPr>
        <p:spPr>
          <a:xfrm>
            <a:off x="6475315" y="1971029"/>
            <a:ext cx="1809601" cy="1818333"/>
          </a:xfrm>
          <a:prstGeom prst="hexagon">
            <a:avLst/>
          </a:prstGeom>
        </p:spPr>
        <p:txBody>
          <a:bodyPr/>
          <a:lstStyle/>
          <a:p>
            <a:endParaRPr lang="es-MX"/>
          </a:p>
        </p:txBody>
      </p:sp>
      <p:sp>
        <p:nvSpPr>
          <p:cNvPr id="16" name="Marcador de posición de imagen 12"/>
          <p:cNvSpPr>
            <a:spLocks noGrp="1"/>
          </p:cNvSpPr>
          <p:nvPr>
            <p:ph type="pic" sz="quarter" idx="13"/>
          </p:nvPr>
        </p:nvSpPr>
        <p:spPr>
          <a:xfrm>
            <a:off x="8950474" y="1971029"/>
            <a:ext cx="1809601" cy="1818333"/>
          </a:xfrm>
          <a:prstGeom prst="hexagon">
            <a:avLst/>
          </a:prstGeom>
        </p:spPr>
        <p:txBody>
          <a:bodyPr/>
          <a:lstStyle/>
          <a:p>
            <a:endParaRPr lang="es-MX"/>
          </a:p>
        </p:txBody>
      </p:sp>
    </p:spTree>
    <p:extLst>
      <p:ext uri="{BB962C8B-B14F-4D97-AF65-F5344CB8AC3E}">
        <p14:creationId xmlns:p14="http://schemas.microsoft.com/office/powerpoint/2010/main" val="39883133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Dos objetos">
    <p:spTree>
      <p:nvGrpSpPr>
        <p:cNvPr id="1" name=""/>
        <p:cNvGrpSpPr/>
        <p:nvPr/>
      </p:nvGrpSpPr>
      <p:grpSpPr>
        <a:xfrm>
          <a:off x="0" y="0"/>
          <a:ext cx="0" cy="0"/>
          <a:chOff x="0" y="0"/>
          <a:chExt cx="0" cy="0"/>
        </a:xfrm>
      </p:grpSpPr>
      <p:sp>
        <p:nvSpPr>
          <p:cNvPr id="11" name="Marcador de posición de imagen 10"/>
          <p:cNvSpPr>
            <a:spLocks noGrp="1"/>
          </p:cNvSpPr>
          <p:nvPr>
            <p:ph type="pic" sz="quarter" idx="10"/>
          </p:nvPr>
        </p:nvSpPr>
        <p:spPr>
          <a:xfrm>
            <a:off x="889000" y="2667000"/>
            <a:ext cx="1625600" cy="1638300"/>
          </a:xfrm>
          <a:prstGeom prst="hexagon">
            <a:avLst/>
          </a:prstGeom>
        </p:spPr>
        <p:txBody>
          <a:bodyPr/>
          <a:lstStyle/>
          <a:p>
            <a:endParaRPr lang="es-MX"/>
          </a:p>
        </p:txBody>
      </p:sp>
      <p:sp>
        <p:nvSpPr>
          <p:cNvPr id="13" name="Marcador de posición de imagen 12"/>
          <p:cNvSpPr>
            <a:spLocks noGrp="1"/>
          </p:cNvSpPr>
          <p:nvPr>
            <p:ph type="pic" sz="quarter" idx="11"/>
          </p:nvPr>
        </p:nvSpPr>
        <p:spPr>
          <a:xfrm>
            <a:off x="5967413" y="4367599"/>
            <a:ext cx="1625600" cy="1625214"/>
          </a:xfrm>
          <a:prstGeom prst="hexagon">
            <a:avLst/>
          </a:prstGeom>
        </p:spPr>
        <p:txBody>
          <a:bodyPr/>
          <a:lstStyle/>
          <a:p>
            <a:endParaRPr lang="es-MX"/>
          </a:p>
        </p:txBody>
      </p:sp>
    </p:spTree>
    <p:extLst>
      <p:ext uri="{BB962C8B-B14F-4D97-AF65-F5344CB8AC3E}">
        <p14:creationId xmlns:p14="http://schemas.microsoft.com/office/powerpoint/2010/main" val="1359901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Diapositiva de título">
    <p:spTree>
      <p:nvGrpSpPr>
        <p:cNvPr id="1" name=""/>
        <p:cNvGrpSpPr/>
        <p:nvPr/>
      </p:nvGrpSpPr>
      <p:grpSpPr>
        <a:xfrm>
          <a:off x="0" y="0"/>
          <a:ext cx="0" cy="0"/>
          <a:chOff x="0" y="0"/>
          <a:chExt cx="0" cy="0"/>
        </a:xfrm>
      </p:grpSpPr>
      <p:sp>
        <p:nvSpPr>
          <p:cNvPr id="9" name="Marcador de posición de imagen 8"/>
          <p:cNvSpPr>
            <a:spLocks noGrp="1"/>
          </p:cNvSpPr>
          <p:nvPr>
            <p:ph type="pic" sz="quarter" idx="10"/>
          </p:nvPr>
        </p:nvSpPr>
        <p:spPr>
          <a:xfrm>
            <a:off x="0" y="2044700"/>
            <a:ext cx="12177486" cy="3112635"/>
          </a:xfrm>
        </p:spPr>
        <p:txBody>
          <a:bodyPr/>
          <a:lstStyle/>
          <a:p>
            <a:endParaRPr lang="es-MX"/>
          </a:p>
        </p:txBody>
      </p:sp>
    </p:spTree>
    <p:extLst>
      <p:ext uri="{BB962C8B-B14F-4D97-AF65-F5344CB8AC3E}">
        <p14:creationId xmlns:p14="http://schemas.microsoft.com/office/powerpoint/2010/main" val="29132163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Encabezado de sección">
    <p:spTree>
      <p:nvGrpSpPr>
        <p:cNvPr id="1" name=""/>
        <p:cNvGrpSpPr/>
        <p:nvPr/>
      </p:nvGrpSpPr>
      <p:grpSpPr>
        <a:xfrm>
          <a:off x="0" y="0"/>
          <a:ext cx="0" cy="0"/>
          <a:chOff x="0" y="0"/>
          <a:chExt cx="0" cy="0"/>
        </a:xfrm>
      </p:grpSpPr>
      <p:sp>
        <p:nvSpPr>
          <p:cNvPr id="9" name="Marcador de posición de imagen 8"/>
          <p:cNvSpPr>
            <a:spLocks noGrp="1"/>
          </p:cNvSpPr>
          <p:nvPr>
            <p:ph type="pic" sz="quarter" idx="10"/>
          </p:nvPr>
        </p:nvSpPr>
        <p:spPr>
          <a:xfrm>
            <a:off x="0" y="0"/>
            <a:ext cx="12192000" cy="6858000"/>
          </a:xfrm>
        </p:spPr>
        <p:txBody>
          <a:bodyPr/>
          <a:lstStyle/>
          <a:p>
            <a:endParaRPr lang="es-MX"/>
          </a:p>
        </p:txBody>
      </p:sp>
    </p:spTree>
    <p:extLst>
      <p:ext uri="{BB962C8B-B14F-4D97-AF65-F5344CB8AC3E}">
        <p14:creationId xmlns:p14="http://schemas.microsoft.com/office/powerpoint/2010/main" val="29175336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Solo el título">
    <p:spTree>
      <p:nvGrpSpPr>
        <p:cNvPr id="1" name=""/>
        <p:cNvGrpSpPr/>
        <p:nvPr/>
      </p:nvGrpSpPr>
      <p:grpSpPr>
        <a:xfrm>
          <a:off x="0" y="0"/>
          <a:ext cx="0" cy="0"/>
          <a:chOff x="0" y="0"/>
          <a:chExt cx="0" cy="0"/>
        </a:xfrm>
      </p:grpSpPr>
      <p:sp>
        <p:nvSpPr>
          <p:cNvPr id="10" name="Marcador de posición de imagen 9"/>
          <p:cNvSpPr>
            <a:spLocks noGrp="1"/>
          </p:cNvSpPr>
          <p:nvPr>
            <p:ph type="pic" sz="quarter" idx="10"/>
          </p:nvPr>
        </p:nvSpPr>
        <p:spPr>
          <a:xfrm>
            <a:off x="7540625" y="0"/>
            <a:ext cx="4651375" cy="6858000"/>
          </a:xfrm>
        </p:spPr>
        <p:txBody>
          <a:bodyPr/>
          <a:lstStyle/>
          <a:p>
            <a:endParaRPr lang="es-MX"/>
          </a:p>
        </p:txBody>
      </p:sp>
    </p:spTree>
    <p:extLst>
      <p:ext uri="{BB962C8B-B14F-4D97-AF65-F5344CB8AC3E}">
        <p14:creationId xmlns:p14="http://schemas.microsoft.com/office/powerpoint/2010/main" val="7511480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6_Comparación">
    <p:spTree>
      <p:nvGrpSpPr>
        <p:cNvPr id="1" name=""/>
        <p:cNvGrpSpPr/>
        <p:nvPr/>
      </p:nvGrpSpPr>
      <p:grpSpPr>
        <a:xfrm>
          <a:off x="0" y="0"/>
          <a:ext cx="0" cy="0"/>
          <a:chOff x="0" y="0"/>
          <a:chExt cx="0" cy="0"/>
        </a:xfrm>
      </p:grpSpPr>
      <p:sp>
        <p:nvSpPr>
          <p:cNvPr id="12" name="Marcador de posición de imagen 11"/>
          <p:cNvSpPr>
            <a:spLocks noGrp="1"/>
          </p:cNvSpPr>
          <p:nvPr>
            <p:ph type="pic" sz="quarter" idx="10"/>
          </p:nvPr>
        </p:nvSpPr>
        <p:spPr>
          <a:xfrm>
            <a:off x="0" y="0"/>
            <a:ext cx="12192000" cy="3194050"/>
          </a:xfrm>
        </p:spPr>
        <p:txBody>
          <a:bodyPr/>
          <a:lstStyle/>
          <a:p>
            <a:endParaRPr lang="es-MX"/>
          </a:p>
        </p:txBody>
      </p:sp>
    </p:spTree>
    <p:extLst>
      <p:ext uri="{BB962C8B-B14F-4D97-AF65-F5344CB8AC3E}">
        <p14:creationId xmlns:p14="http://schemas.microsoft.com/office/powerpoint/2010/main" val="37696735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11" name="Marcador de posición de imagen 10"/>
          <p:cNvSpPr>
            <a:spLocks noGrp="1"/>
          </p:cNvSpPr>
          <p:nvPr>
            <p:ph type="pic" sz="quarter" idx="10"/>
          </p:nvPr>
        </p:nvSpPr>
        <p:spPr>
          <a:xfrm>
            <a:off x="1066800" y="2178050"/>
            <a:ext cx="2628900" cy="3641725"/>
          </a:xfrm>
          <a:prstGeom prst="roundRect">
            <a:avLst>
              <a:gd name="adj" fmla="val 6812"/>
            </a:avLst>
          </a:prstGeom>
        </p:spPr>
        <p:txBody>
          <a:bodyPr/>
          <a:lstStyle/>
          <a:p>
            <a:endParaRPr lang="es-MX"/>
          </a:p>
        </p:txBody>
      </p:sp>
      <p:sp>
        <p:nvSpPr>
          <p:cNvPr id="12" name="Marcador de posición de imagen 10"/>
          <p:cNvSpPr>
            <a:spLocks noGrp="1"/>
          </p:cNvSpPr>
          <p:nvPr>
            <p:ph type="pic" sz="quarter" idx="11"/>
          </p:nvPr>
        </p:nvSpPr>
        <p:spPr>
          <a:xfrm>
            <a:off x="4777741" y="2177826"/>
            <a:ext cx="2628900" cy="3641725"/>
          </a:xfrm>
          <a:prstGeom prst="roundRect">
            <a:avLst>
              <a:gd name="adj" fmla="val 6812"/>
            </a:avLst>
          </a:prstGeom>
        </p:spPr>
        <p:txBody>
          <a:bodyPr/>
          <a:lstStyle/>
          <a:p>
            <a:endParaRPr lang="es-MX"/>
          </a:p>
        </p:txBody>
      </p:sp>
      <p:sp>
        <p:nvSpPr>
          <p:cNvPr id="13" name="Marcador de posición de imagen 10"/>
          <p:cNvSpPr>
            <a:spLocks noGrp="1"/>
          </p:cNvSpPr>
          <p:nvPr>
            <p:ph type="pic" sz="quarter" idx="12"/>
          </p:nvPr>
        </p:nvSpPr>
        <p:spPr>
          <a:xfrm>
            <a:off x="8513388" y="2174319"/>
            <a:ext cx="2628900" cy="3641725"/>
          </a:xfrm>
          <a:prstGeom prst="roundRect">
            <a:avLst>
              <a:gd name="adj" fmla="val 6812"/>
            </a:avLst>
          </a:prstGeom>
        </p:spPr>
        <p:txBody>
          <a:bodyPr/>
          <a:lstStyle/>
          <a:p>
            <a:endParaRPr lang="es-MX"/>
          </a:p>
        </p:txBody>
      </p:sp>
    </p:spTree>
    <p:extLst>
      <p:ext uri="{BB962C8B-B14F-4D97-AF65-F5344CB8AC3E}">
        <p14:creationId xmlns:p14="http://schemas.microsoft.com/office/powerpoint/2010/main" val="15753409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7_Contenido con título">
    <p:spTree>
      <p:nvGrpSpPr>
        <p:cNvPr id="1" name=""/>
        <p:cNvGrpSpPr/>
        <p:nvPr/>
      </p:nvGrpSpPr>
      <p:grpSpPr>
        <a:xfrm>
          <a:off x="0" y="0"/>
          <a:ext cx="0" cy="0"/>
          <a:chOff x="0" y="0"/>
          <a:chExt cx="0" cy="0"/>
        </a:xfrm>
      </p:grpSpPr>
      <p:sp>
        <p:nvSpPr>
          <p:cNvPr id="18" name="Marcador de posición de imagen 15"/>
          <p:cNvSpPr>
            <a:spLocks noGrp="1"/>
          </p:cNvSpPr>
          <p:nvPr>
            <p:ph type="pic" sz="quarter" idx="12"/>
          </p:nvPr>
        </p:nvSpPr>
        <p:spPr>
          <a:xfrm>
            <a:off x="6883572" y="2230123"/>
            <a:ext cx="1069469" cy="1070290"/>
          </a:xfrm>
          <a:prstGeom prst="ellipse">
            <a:avLst/>
          </a:prstGeom>
        </p:spPr>
        <p:txBody>
          <a:bodyPr/>
          <a:lstStyle/>
          <a:p>
            <a:endParaRPr lang="es-MX"/>
          </a:p>
        </p:txBody>
      </p:sp>
      <p:sp>
        <p:nvSpPr>
          <p:cNvPr id="16" name="Marcador de posición de imagen 15"/>
          <p:cNvSpPr>
            <a:spLocks noGrp="1"/>
          </p:cNvSpPr>
          <p:nvPr>
            <p:ph type="pic" sz="quarter" idx="10"/>
          </p:nvPr>
        </p:nvSpPr>
        <p:spPr>
          <a:xfrm>
            <a:off x="1594355" y="2230123"/>
            <a:ext cx="1069469" cy="1070290"/>
          </a:xfrm>
          <a:prstGeom prst="ellipse">
            <a:avLst/>
          </a:prstGeom>
        </p:spPr>
        <p:txBody>
          <a:bodyPr/>
          <a:lstStyle/>
          <a:p>
            <a:endParaRPr lang="es-MX" dirty="0"/>
          </a:p>
        </p:txBody>
      </p:sp>
      <p:sp>
        <p:nvSpPr>
          <p:cNvPr id="17" name="Marcador de posición de imagen 15"/>
          <p:cNvSpPr>
            <a:spLocks noGrp="1"/>
          </p:cNvSpPr>
          <p:nvPr>
            <p:ph type="pic" sz="quarter" idx="11"/>
          </p:nvPr>
        </p:nvSpPr>
        <p:spPr>
          <a:xfrm>
            <a:off x="4238708" y="2230123"/>
            <a:ext cx="1069469" cy="1070290"/>
          </a:xfrm>
          <a:prstGeom prst="ellipse">
            <a:avLst/>
          </a:prstGeom>
        </p:spPr>
        <p:txBody>
          <a:bodyPr/>
          <a:lstStyle/>
          <a:p>
            <a:endParaRPr lang="es-MX"/>
          </a:p>
        </p:txBody>
      </p:sp>
      <p:sp>
        <p:nvSpPr>
          <p:cNvPr id="19" name="Marcador de posición de imagen 15"/>
          <p:cNvSpPr>
            <a:spLocks noGrp="1"/>
          </p:cNvSpPr>
          <p:nvPr>
            <p:ph type="pic" sz="quarter" idx="13"/>
          </p:nvPr>
        </p:nvSpPr>
        <p:spPr>
          <a:xfrm>
            <a:off x="9527925" y="2233881"/>
            <a:ext cx="1069469" cy="1070290"/>
          </a:xfrm>
          <a:prstGeom prst="ellipse">
            <a:avLst/>
          </a:prstGeom>
        </p:spPr>
        <p:txBody>
          <a:bodyPr/>
          <a:lstStyle/>
          <a:p>
            <a:endParaRPr lang="es-MX"/>
          </a:p>
        </p:txBody>
      </p:sp>
    </p:spTree>
    <p:extLst>
      <p:ext uri="{BB962C8B-B14F-4D97-AF65-F5344CB8AC3E}">
        <p14:creationId xmlns:p14="http://schemas.microsoft.com/office/powerpoint/2010/main" val="17883533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_Imagen con título">
    <p:spTree>
      <p:nvGrpSpPr>
        <p:cNvPr id="1" name=""/>
        <p:cNvGrpSpPr/>
        <p:nvPr/>
      </p:nvGrpSpPr>
      <p:grpSpPr>
        <a:xfrm>
          <a:off x="0" y="0"/>
          <a:ext cx="0" cy="0"/>
          <a:chOff x="0" y="0"/>
          <a:chExt cx="0" cy="0"/>
        </a:xfrm>
      </p:grpSpPr>
      <p:sp>
        <p:nvSpPr>
          <p:cNvPr id="14" name="Marcador de posición de imagen 13"/>
          <p:cNvSpPr>
            <a:spLocks noGrp="1"/>
          </p:cNvSpPr>
          <p:nvPr>
            <p:ph type="pic" sz="quarter" idx="10"/>
          </p:nvPr>
        </p:nvSpPr>
        <p:spPr>
          <a:xfrm>
            <a:off x="1432416" y="2001838"/>
            <a:ext cx="1814022" cy="1810306"/>
          </a:xfrm>
        </p:spPr>
        <p:txBody>
          <a:bodyPr/>
          <a:lstStyle/>
          <a:p>
            <a:endParaRPr lang="es-MX"/>
          </a:p>
        </p:txBody>
      </p:sp>
      <p:sp>
        <p:nvSpPr>
          <p:cNvPr id="15" name="Marcador de posición de imagen 13"/>
          <p:cNvSpPr>
            <a:spLocks noGrp="1"/>
          </p:cNvSpPr>
          <p:nvPr>
            <p:ph type="pic" sz="quarter" idx="11"/>
          </p:nvPr>
        </p:nvSpPr>
        <p:spPr>
          <a:xfrm>
            <a:off x="3933396" y="1995151"/>
            <a:ext cx="1814513" cy="1816993"/>
          </a:xfrm>
        </p:spPr>
        <p:txBody>
          <a:bodyPr/>
          <a:lstStyle/>
          <a:p>
            <a:endParaRPr lang="es-MX" dirty="0"/>
          </a:p>
        </p:txBody>
      </p:sp>
      <p:sp>
        <p:nvSpPr>
          <p:cNvPr id="16" name="Marcador de posición de imagen 13"/>
          <p:cNvSpPr>
            <a:spLocks noGrp="1"/>
          </p:cNvSpPr>
          <p:nvPr>
            <p:ph type="pic" sz="quarter" idx="12"/>
          </p:nvPr>
        </p:nvSpPr>
        <p:spPr>
          <a:xfrm>
            <a:off x="6431897" y="2001838"/>
            <a:ext cx="1814513" cy="1810306"/>
          </a:xfrm>
        </p:spPr>
        <p:txBody>
          <a:bodyPr/>
          <a:lstStyle/>
          <a:p>
            <a:endParaRPr lang="es-MX"/>
          </a:p>
        </p:txBody>
      </p:sp>
      <p:sp>
        <p:nvSpPr>
          <p:cNvPr id="17" name="Marcador de posición de imagen 13"/>
          <p:cNvSpPr>
            <a:spLocks noGrp="1"/>
          </p:cNvSpPr>
          <p:nvPr>
            <p:ph type="pic" sz="quarter" idx="13"/>
          </p:nvPr>
        </p:nvSpPr>
        <p:spPr>
          <a:xfrm>
            <a:off x="8930397" y="2001838"/>
            <a:ext cx="1814513" cy="1801812"/>
          </a:xfrm>
        </p:spPr>
        <p:txBody>
          <a:bodyPr/>
          <a:lstStyle/>
          <a:p>
            <a:endParaRPr lang="es-MX"/>
          </a:p>
        </p:txBody>
      </p:sp>
    </p:spTree>
    <p:extLst>
      <p:ext uri="{BB962C8B-B14F-4D97-AF65-F5344CB8AC3E}">
        <p14:creationId xmlns:p14="http://schemas.microsoft.com/office/powerpoint/2010/main" val="39701813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3_Título y texto vertical">
    <p:spTree>
      <p:nvGrpSpPr>
        <p:cNvPr id="1" name=""/>
        <p:cNvGrpSpPr/>
        <p:nvPr/>
      </p:nvGrpSpPr>
      <p:grpSpPr>
        <a:xfrm>
          <a:off x="0" y="0"/>
          <a:ext cx="0" cy="0"/>
          <a:chOff x="0" y="0"/>
          <a:chExt cx="0" cy="0"/>
        </a:xfrm>
      </p:grpSpPr>
      <p:sp>
        <p:nvSpPr>
          <p:cNvPr id="14" name="Marcador de posición de imagen 13"/>
          <p:cNvSpPr>
            <a:spLocks noGrp="1"/>
          </p:cNvSpPr>
          <p:nvPr>
            <p:ph type="pic" sz="quarter" idx="10"/>
          </p:nvPr>
        </p:nvSpPr>
        <p:spPr>
          <a:xfrm>
            <a:off x="2691129" y="1985545"/>
            <a:ext cx="1809601" cy="1816992"/>
          </a:xfrm>
          <a:prstGeom prst="hexagon">
            <a:avLst/>
          </a:prstGeom>
        </p:spPr>
        <p:txBody>
          <a:bodyPr/>
          <a:lstStyle/>
          <a:p>
            <a:endParaRPr lang="es-MX"/>
          </a:p>
        </p:txBody>
      </p:sp>
      <p:sp>
        <p:nvSpPr>
          <p:cNvPr id="15" name="Marcador de posición de imagen 13"/>
          <p:cNvSpPr>
            <a:spLocks noGrp="1"/>
          </p:cNvSpPr>
          <p:nvPr>
            <p:ph type="pic" sz="quarter" idx="11"/>
          </p:nvPr>
        </p:nvSpPr>
        <p:spPr>
          <a:xfrm>
            <a:off x="5182238" y="1985545"/>
            <a:ext cx="1809601" cy="1816992"/>
          </a:xfrm>
          <a:prstGeom prst="hexagon">
            <a:avLst/>
          </a:prstGeom>
        </p:spPr>
        <p:txBody>
          <a:bodyPr/>
          <a:lstStyle/>
          <a:p>
            <a:endParaRPr lang="es-MX"/>
          </a:p>
        </p:txBody>
      </p:sp>
      <p:sp>
        <p:nvSpPr>
          <p:cNvPr id="16" name="Marcador de posición de imagen 13"/>
          <p:cNvSpPr>
            <a:spLocks noGrp="1"/>
          </p:cNvSpPr>
          <p:nvPr>
            <p:ph type="pic" sz="quarter" idx="12"/>
          </p:nvPr>
        </p:nvSpPr>
        <p:spPr>
          <a:xfrm>
            <a:off x="7673347" y="1985545"/>
            <a:ext cx="1809601" cy="1816992"/>
          </a:xfrm>
          <a:prstGeom prst="hexagon">
            <a:avLst/>
          </a:prstGeom>
        </p:spPr>
        <p:txBody>
          <a:bodyPr/>
          <a:lstStyle/>
          <a:p>
            <a:endParaRPr lang="es-MX"/>
          </a:p>
        </p:txBody>
      </p:sp>
    </p:spTree>
    <p:extLst>
      <p:ext uri="{BB962C8B-B14F-4D97-AF65-F5344CB8AC3E}">
        <p14:creationId xmlns:p14="http://schemas.microsoft.com/office/powerpoint/2010/main" val="23415694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045E38C-9DDF-EA43-965B-53CC6D82C05B}" type="datetimeFigureOut">
              <a:rPr lang="en-US" smtClean="0"/>
              <a:t>3/19/2019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CF8D3B-E8D8-E244-9845-F5604EB217E0}" type="slidenum">
              <a:rPr lang="en-US" smtClean="0"/>
              <a:t>‹#›</a:t>
            </a:fld>
            <a:endParaRPr lang="en-US" dirty="0"/>
          </a:p>
        </p:txBody>
      </p:sp>
    </p:spTree>
    <p:extLst>
      <p:ext uri="{BB962C8B-B14F-4D97-AF65-F5344CB8AC3E}">
        <p14:creationId xmlns:p14="http://schemas.microsoft.com/office/powerpoint/2010/main" val="39448704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13" name="Marcador de posición de imagen 12"/>
          <p:cNvSpPr>
            <a:spLocks noGrp="1"/>
          </p:cNvSpPr>
          <p:nvPr>
            <p:ph type="pic" sz="quarter" idx="10"/>
          </p:nvPr>
        </p:nvSpPr>
        <p:spPr>
          <a:xfrm>
            <a:off x="1326555" y="2575749"/>
            <a:ext cx="937220" cy="946940"/>
          </a:xfrm>
          <a:prstGeom prst="ellipse">
            <a:avLst/>
          </a:prstGeom>
        </p:spPr>
        <p:txBody>
          <a:bodyPr/>
          <a:lstStyle/>
          <a:p>
            <a:endParaRPr lang="es-MX" dirty="0"/>
          </a:p>
        </p:txBody>
      </p:sp>
      <p:sp>
        <p:nvSpPr>
          <p:cNvPr id="16" name="Marcador de posición de imagen 12"/>
          <p:cNvSpPr>
            <a:spLocks noGrp="1"/>
          </p:cNvSpPr>
          <p:nvPr>
            <p:ph type="pic" sz="quarter" idx="12"/>
          </p:nvPr>
        </p:nvSpPr>
        <p:spPr>
          <a:xfrm>
            <a:off x="9977435" y="2575748"/>
            <a:ext cx="946174" cy="937390"/>
          </a:xfrm>
          <a:prstGeom prst="ellipse">
            <a:avLst/>
          </a:prstGeom>
        </p:spPr>
        <p:txBody>
          <a:bodyPr/>
          <a:lstStyle/>
          <a:p>
            <a:endParaRPr lang="es-MX" dirty="0"/>
          </a:p>
        </p:txBody>
      </p:sp>
      <p:sp>
        <p:nvSpPr>
          <p:cNvPr id="17" name="Marcador de posición de imagen 12"/>
          <p:cNvSpPr>
            <a:spLocks noGrp="1"/>
          </p:cNvSpPr>
          <p:nvPr>
            <p:ph type="pic" sz="quarter" idx="13"/>
          </p:nvPr>
        </p:nvSpPr>
        <p:spPr>
          <a:xfrm>
            <a:off x="2768698" y="4843009"/>
            <a:ext cx="946174" cy="946940"/>
          </a:xfrm>
          <a:prstGeom prst="ellipse">
            <a:avLst/>
          </a:prstGeom>
        </p:spPr>
        <p:txBody>
          <a:bodyPr/>
          <a:lstStyle/>
          <a:p>
            <a:endParaRPr lang="es-MX" dirty="0"/>
          </a:p>
        </p:txBody>
      </p:sp>
      <p:sp>
        <p:nvSpPr>
          <p:cNvPr id="14" name="Marcador de posición de imagen 12"/>
          <p:cNvSpPr>
            <a:spLocks noGrp="1"/>
          </p:cNvSpPr>
          <p:nvPr>
            <p:ph type="pic" sz="quarter" idx="11"/>
          </p:nvPr>
        </p:nvSpPr>
        <p:spPr>
          <a:xfrm>
            <a:off x="5659756" y="2575749"/>
            <a:ext cx="932786" cy="937390"/>
          </a:xfrm>
          <a:prstGeom prst="ellipse">
            <a:avLst/>
          </a:prstGeom>
        </p:spPr>
        <p:txBody>
          <a:bodyPr/>
          <a:lstStyle/>
          <a:p>
            <a:endParaRPr lang="es-MX" dirty="0"/>
          </a:p>
        </p:txBody>
      </p:sp>
      <p:sp>
        <p:nvSpPr>
          <p:cNvPr id="18" name="Marcador de posición de imagen 12"/>
          <p:cNvSpPr>
            <a:spLocks noGrp="1"/>
          </p:cNvSpPr>
          <p:nvPr>
            <p:ph type="pic" sz="quarter" idx="14"/>
          </p:nvPr>
        </p:nvSpPr>
        <p:spPr>
          <a:xfrm>
            <a:off x="8538588" y="4856388"/>
            <a:ext cx="946174" cy="946940"/>
          </a:xfrm>
          <a:prstGeom prst="ellipse">
            <a:avLst/>
          </a:prstGeom>
        </p:spPr>
        <p:txBody>
          <a:bodyPr/>
          <a:lstStyle/>
          <a:p>
            <a:endParaRPr lang="es-MX" dirty="0"/>
          </a:p>
        </p:txBody>
      </p:sp>
    </p:spTree>
    <p:extLst>
      <p:ext uri="{BB962C8B-B14F-4D97-AF65-F5344CB8AC3E}">
        <p14:creationId xmlns:p14="http://schemas.microsoft.com/office/powerpoint/2010/main" val="18632685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20" name="Marcador de posición de imagen 19"/>
          <p:cNvSpPr>
            <a:spLocks noGrp="1"/>
          </p:cNvSpPr>
          <p:nvPr>
            <p:ph type="pic" sz="quarter" idx="11"/>
          </p:nvPr>
        </p:nvSpPr>
        <p:spPr>
          <a:xfrm>
            <a:off x="4381330" y="1733550"/>
            <a:ext cx="927270" cy="933450"/>
          </a:xfrm>
          <a:prstGeom prst="ellipse">
            <a:avLst/>
          </a:prstGeom>
        </p:spPr>
        <p:txBody>
          <a:bodyPr/>
          <a:lstStyle/>
          <a:p>
            <a:endParaRPr lang="es-MX"/>
          </a:p>
        </p:txBody>
      </p:sp>
      <p:sp>
        <p:nvSpPr>
          <p:cNvPr id="30" name="Marcador de posición de imagen 29"/>
          <p:cNvSpPr>
            <a:spLocks noGrp="1"/>
          </p:cNvSpPr>
          <p:nvPr>
            <p:ph type="pic" sz="quarter" idx="16"/>
          </p:nvPr>
        </p:nvSpPr>
        <p:spPr>
          <a:xfrm>
            <a:off x="4381500" y="4251325"/>
            <a:ext cx="927100" cy="927933"/>
          </a:xfrm>
          <a:prstGeom prst="ellipse">
            <a:avLst/>
          </a:prstGeom>
        </p:spPr>
        <p:txBody>
          <a:bodyPr/>
          <a:lstStyle/>
          <a:p>
            <a:endParaRPr lang="es-MX"/>
          </a:p>
        </p:txBody>
      </p:sp>
      <p:sp>
        <p:nvSpPr>
          <p:cNvPr id="32" name="Marcador de posición de imagen 31"/>
          <p:cNvSpPr>
            <a:spLocks noGrp="1"/>
          </p:cNvSpPr>
          <p:nvPr>
            <p:ph type="pic" sz="quarter" idx="17"/>
          </p:nvPr>
        </p:nvSpPr>
        <p:spPr>
          <a:xfrm>
            <a:off x="1870075" y="4251325"/>
            <a:ext cx="930275" cy="928688"/>
          </a:xfrm>
          <a:prstGeom prst="ellipse">
            <a:avLst/>
          </a:prstGeom>
        </p:spPr>
        <p:txBody>
          <a:bodyPr/>
          <a:lstStyle/>
          <a:p>
            <a:endParaRPr lang="es-MX"/>
          </a:p>
        </p:txBody>
      </p:sp>
      <p:sp>
        <p:nvSpPr>
          <p:cNvPr id="28" name="Marcador de posición de imagen 27"/>
          <p:cNvSpPr>
            <a:spLocks noGrp="1"/>
          </p:cNvSpPr>
          <p:nvPr>
            <p:ph type="pic" sz="quarter" idx="15"/>
          </p:nvPr>
        </p:nvSpPr>
        <p:spPr>
          <a:xfrm>
            <a:off x="6867525" y="4253706"/>
            <a:ext cx="933450" cy="927933"/>
          </a:xfrm>
          <a:prstGeom prst="ellipse">
            <a:avLst/>
          </a:prstGeom>
        </p:spPr>
        <p:txBody>
          <a:bodyPr/>
          <a:lstStyle/>
          <a:p>
            <a:endParaRPr lang="es-MX"/>
          </a:p>
        </p:txBody>
      </p:sp>
      <p:sp>
        <p:nvSpPr>
          <p:cNvPr id="26" name="Marcador de posición de imagen 25"/>
          <p:cNvSpPr>
            <a:spLocks noGrp="1"/>
          </p:cNvSpPr>
          <p:nvPr>
            <p:ph type="pic" sz="quarter" idx="14"/>
          </p:nvPr>
        </p:nvSpPr>
        <p:spPr>
          <a:xfrm>
            <a:off x="9351963" y="4251325"/>
            <a:ext cx="927100" cy="927933"/>
          </a:xfrm>
          <a:prstGeom prst="ellipse">
            <a:avLst/>
          </a:prstGeom>
        </p:spPr>
        <p:txBody>
          <a:bodyPr/>
          <a:lstStyle/>
          <a:p>
            <a:endParaRPr lang="es-MX"/>
          </a:p>
        </p:txBody>
      </p:sp>
      <p:sp>
        <p:nvSpPr>
          <p:cNvPr id="24" name="Marcador de gráfico 23"/>
          <p:cNvSpPr>
            <a:spLocks noGrp="1"/>
          </p:cNvSpPr>
          <p:nvPr>
            <p:ph type="chart" sz="quarter" idx="13"/>
          </p:nvPr>
        </p:nvSpPr>
        <p:spPr>
          <a:xfrm>
            <a:off x="9351963" y="1733550"/>
            <a:ext cx="927100" cy="933450"/>
          </a:xfrm>
          <a:prstGeom prst="ellipse">
            <a:avLst/>
          </a:prstGeom>
        </p:spPr>
        <p:txBody>
          <a:bodyPr/>
          <a:lstStyle/>
          <a:p>
            <a:endParaRPr lang="es-MX"/>
          </a:p>
        </p:txBody>
      </p:sp>
      <p:sp>
        <p:nvSpPr>
          <p:cNvPr id="22" name="Marcador de posición de imagen 21"/>
          <p:cNvSpPr>
            <a:spLocks noGrp="1"/>
          </p:cNvSpPr>
          <p:nvPr>
            <p:ph type="pic" sz="quarter" idx="12"/>
          </p:nvPr>
        </p:nvSpPr>
        <p:spPr>
          <a:xfrm>
            <a:off x="6867524" y="1733550"/>
            <a:ext cx="933782" cy="933450"/>
          </a:xfrm>
          <a:prstGeom prst="ellipse">
            <a:avLst/>
          </a:prstGeom>
        </p:spPr>
        <p:txBody>
          <a:bodyPr/>
          <a:lstStyle/>
          <a:p>
            <a:endParaRPr lang="es-MX"/>
          </a:p>
        </p:txBody>
      </p:sp>
      <p:sp>
        <p:nvSpPr>
          <p:cNvPr id="18" name="Marcador de posición de imagen 17"/>
          <p:cNvSpPr>
            <a:spLocks noGrp="1"/>
          </p:cNvSpPr>
          <p:nvPr>
            <p:ph type="pic" sz="quarter" idx="10"/>
          </p:nvPr>
        </p:nvSpPr>
        <p:spPr>
          <a:xfrm>
            <a:off x="1870075" y="1733550"/>
            <a:ext cx="930275" cy="933450"/>
          </a:xfrm>
          <a:prstGeom prst="ellipse">
            <a:avLst/>
          </a:prstGeom>
        </p:spPr>
        <p:txBody>
          <a:bodyPr/>
          <a:lstStyle/>
          <a:p>
            <a:endParaRPr lang="es-MX"/>
          </a:p>
        </p:txBody>
      </p:sp>
    </p:spTree>
    <p:extLst>
      <p:ext uri="{BB962C8B-B14F-4D97-AF65-F5344CB8AC3E}">
        <p14:creationId xmlns:p14="http://schemas.microsoft.com/office/powerpoint/2010/main" val="41067085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Encabezado de sección">
    <p:spTree>
      <p:nvGrpSpPr>
        <p:cNvPr id="1" name=""/>
        <p:cNvGrpSpPr/>
        <p:nvPr/>
      </p:nvGrpSpPr>
      <p:grpSpPr>
        <a:xfrm>
          <a:off x="0" y="0"/>
          <a:ext cx="0" cy="0"/>
          <a:chOff x="0" y="0"/>
          <a:chExt cx="0" cy="0"/>
        </a:xfrm>
      </p:grpSpPr>
      <p:sp>
        <p:nvSpPr>
          <p:cNvPr id="32" name="Marcador de posición de imagen 19"/>
          <p:cNvSpPr>
            <a:spLocks noGrp="1"/>
          </p:cNvSpPr>
          <p:nvPr>
            <p:ph type="pic" sz="quarter" idx="16"/>
          </p:nvPr>
        </p:nvSpPr>
        <p:spPr>
          <a:xfrm>
            <a:off x="3153334" y="4295627"/>
            <a:ext cx="929660" cy="933457"/>
          </a:xfrm>
          <a:prstGeom prst="rect">
            <a:avLst/>
          </a:prstGeom>
        </p:spPr>
        <p:txBody>
          <a:bodyPr/>
          <a:lstStyle/>
          <a:p>
            <a:endParaRPr lang="es-MX" dirty="0"/>
          </a:p>
        </p:txBody>
      </p:sp>
      <p:sp>
        <p:nvSpPr>
          <p:cNvPr id="20" name="Marcador de posición de imagen 19"/>
          <p:cNvSpPr>
            <a:spLocks noGrp="1"/>
          </p:cNvSpPr>
          <p:nvPr>
            <p:ph type="pic" sz="quarter" idx="10"/>
          </p:nvPr>
        </p:nvSpPr>
        <p:spPr>
          <a:xfrm>
            <a:off x="586461" y="1784065"/>
            <a:ext cx="929660" cy="933457"/>
          </a:xfrm>
          <a:prstGeom prst="rect">
            <a:avLst/>
          </a:prstGeom>
        </p:spPr>
        <p:txBody>
          <a:bodyPr/>
          <a:lstStyle/>
          <a:p>
            <a:endParaRPr lang="es-MX"/>
          </a:p>
        </p:txBody>
      </p:sp>
      <p:sp>
        <p:nvSpPr>
          <p:cNvPr id="21" name="Marcador de posición de imagen 19"/>
          <p:cNvSpPr>
            <a:spLocks noGrp="1"/>
          </p:cNvSpPr>
          <p:nvPr>
            <p:ph type="pic" sz="quarter" idx="11"/>
          </p:nvPr>
        </p:nvSpPr>
        <p:spPr>
          <a:xfrm>
            <a:off x="3153334" y="1784065"/>
            <a:ext cx="929660" cy="933457"/>
          </a:xfrm>
          <a:prstGeom prst="rect">
            <a:avLst/>
          </a:prstGeom>
        </p:spPr>
        <p:txBody>
          <a:bodyPr/>
          <a:lstStyle/>
          <a:p>
            <a:endParaRPr lang="es-MX"/>
          </a:p>
        </p:txBody>
      </p:sp>
      <p:sp>
        <p:nvSpPr>
          <p:cNvPr id="22" name="Marcador de posición de imagen 19"/>
          <p:cNvSpPr>
            <a:spLocks noGrp="1"/>
          </p:cNvSpPr>
          <p:nvPr>
            <p:ph type="pic" sz="quarter" idx="12"/>
          </p:nvPr>
        </p:nvSpPr>
        <p:spPr>
          <a:xfrm>
            <a:off x="5664384" y="1784065"/>
            <a:ext cx="929660" cy="933457"/>
          </a:xfrm>
          <a:prstGeom prst="rect">
            <a:avLst/>
          </a:prstGeom>
        </p:spPr>
        <p:txBody>
          <a:bodyPr/>
          <a:lstStyle/>
          <a:p>
            <a:endParaRPr lang="es-MX"/>
          </a:p>
        </p:txBody>
      </p:sp>
      <p:sp>
        <p:nvSpPr>
          <p:cNvPr id="23" name="Marcador de posición de imagen 19"/>
          <p:cNvSpPr>
            <a:spLocks noGrp="1"/>
          </p:cNvSpPr>
          <p:nvPr>
            <p:ph type="pic" sz="quarter" idx="13"/>
          </p:nvPr>
        </p:nvSpPr>
        <p:spPr>
          <a:xfrm>
            <a:off x="8154133" y="1784065"/>
            <a:ext cx="929660" cy="933457"/>
          </a:xfrm>
          <a:prstGeom prst="rect">
            <a:avLst/>
          </a:prstGeom>
        </p:spPr>
        <p:txBody>
          <a:bodyPr/>
          <a:lstStyle/>
          <a:p>
            <a:endParaRPr lang="es-MX"/>
          </a:p>
        </p:txBody>
      </p:sp>
      <p:sp>
        <p:nvSpPr>
          <p:cNvPr id="24" name="Marcador de posición de imagen 19"/>
          <p:cNvSpPr>
            <a:spLocks noGrp="1"/>
          </p:cNvSpPr>
          <p:nvPr>
            <p:ph type="pic" sz="quarter" idx="14"/>
          </p:nvPr>
        </p:nvSpPr>
        <p:spPr>
          <a:xfrm>
            <a:off x="10633693" y="1784065"/>
            <a:ext cx="929660" cy="933457"/>
          </a:xfrm>
          <a:prstGeom prst="rect">
            <a:avLst/>
          </a:prstGeom>
        </p:spPr>
        <p:txBody>
          <a:bodyPr/>
          <a:lstStyle/>
          <a:p>
            <a:endParaRPr lang="es-MX" dirty="0"/>
          </a:p>
        </p:txBody>
      </p:sp>
      <p:sp>
        <p:nvSpPr>
          <p:cNvPr id="31" name="Marcador de posición de imagen 19"/>
          <p:cNvSpPr>
            <a:spLocks noGrp="1"/>
          </p:cNvSpPr>
          <p:nvPr>
            <p:ph type="pic" sz="quarter" idx="15"/>
          </p:nvPr>
        </p:nvSpPr>
        <p:spPr>
          <a:xfrm>
            <a:off x="586461" y="4295627"/>
            <a:ext cx="929660" cy="933457"/>
          </a:xfrm>
          <a:prstGeom prst="rect">
            <a:avLst/>
          </a:prstGeom>
        </p:spPr>
        <p:txBody>
          <a:bodyPr/>
          <a:lstStyle/>
          <a:p>
            <a:endParaRPr lang="es-MX"/>
          </a:p>
        </p:txBody>
      </p:sp>
      <p:sp>
        <p:nvSpPr>
          <p:cNvPr id="33" name="Marcador de posición de imagen 19"/>
          <p:cNvSpPr>
            <a:spLocks noGrp="1"/>
          </p:cNvSpPr>
          <p:nvPr>
            <p:ph type="pic" sz="quarter" idx="17"/>
          </p:nvPr>
        </p:nvSpPr>
        <p:spPr>
          <a:xfrm>
            <a:off x="5664384" y="4295627"/>
            <a:ext cx="929660" cy="933457"/>
          </a:xfrm>
          <a:prstGeom prst="rect">
            <a:avLst/>
          </a:prstGeom>
        </p:spPr>
        <p:txBody>
          <a:bodyPr/>
          <a:lstStyle/>
          <a:p>
            <a:endParaRPr lang="es-MX"/>
          </a:p>
        </p:txBody>
      </p:sp>
      <p:sp>
        <p:nvSpPr>
          <p:cNvPr id="34" name="Marcador de posición de imagen 19"/>
          <p:cNvSpPr>
            <a:spLocks noGrp="1"/>
          </p:cNvSpPr>
          <p:nvPr>
            <p:ph type="pic" sz="quarter" idx="18"/>
          </p:nvPr>
        </p:nvSpPr>
        <p:spPr>
          <a:xfrm>
            <a:off x="8154133" y="4295627"/>
            <a:ext cx="929660" cy="933457"/>
          </a:xfrm>
          <a:prstGeom prst="rect">
            <a:avLst/>
          </a:prstGeom>
        </p:spPr>
        <p:txBody>
          <a:bodyPr/>
          <a:lstStyle/>
          <a:p>
            <a:endParaRPr lang="es-MX"/>
          </a:p>
        </p:txBody>
      </p:sp>
      <p:sp>
        <p:nvSpPr>
          <p:cNvPr id="35" name="Marcador de posición de imagen 19"/>
          <p:cNvSpPr>
            <a:spLocks noGrp="1"/>
          </p:cNvSpPr>
          <p:nvPr>
            <p:ph type="pic" sz="quarter" idx="19"/>
          </p:nvPr>
        </p:nvSpPr>
        <p:spPr>
          <a:xfrm>
            <a:off x="10633693" y="4295627"/>
            <a:ext cx="929660" cy="933457"/>
          </a:xfrm>
          <a:prstGeom prst="rect">
            <a:avLst/>
          </a:prstGeom>
        </p:spPr>
        <p:txBody>
          <a:bodyPr/>
          <a:lstStyle/>
          <a:p>
            <a:endParaRPr lang="es-MX" dirty="0"/>
          </a:p>
        </p:txBody>
      </p:sp>
    </p:spTree>
    <p:extLst>
      <p:ext uri="{BB962C8B-B14F-4D97-AF65-F5344CB8AC3E}">
        <p14:creationId xmlns:p14="http://schemas.microsoft.com/office/powerpoint/2010/main" val="17023847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16" name="Marcador de posición de imagen 15"/>
          <p:cNvSpPr>
            <a:spLocks noGrp="1"/>
          </p:cNvSpPr>
          <p:nvPr>
            <p:ph type="pic" sz="quarter" idx="10"/>
          </p:nvPr>
        </p:nvSpPr>
        <p:spPr>
          <a:xfrm>
            <a:off x="7227888" y="1067899"/>
            <a:ext cx="2771775" cy="2244274"/>
          </a:xfrm>
          <a:prstGeom prst="triangle">
            <a:avLst/>
          </a:prstGeom>
        </p:spPr>
        <p:txBody>
          <a:bodyPr/>
          <a:lstStyle/>
          <a:p>
            <a:endParaRPr lang="es-MX"/>
          </a:p>
        </p:txBody>
      </p:sp>
      <p:sp>
        <p:nvSpPr>
          <p:cNvPr id="17" name="Marcador de posición de imagen 15"/>
          <p:cNvSpPr>
            <a:spLocks noGrp="1"/>
          </p:cNvSpPr>
          <p:nvPr>
            <p:ph type="pic" sz="quarter" idx="11"/>
          </p:nvPr>
        </p:nvSpPr>
        <p:spPr>
          <a:xfrm>
            <a:off x="5560401" y="3706583"/>
            <a:ext cx="2771775" cy="2244274"/>
          </a:xfrm>
          <a:prstGeom prst="triangle">
            <a:avLst/>
          </a:prstGeom>
        </p:spPr>
        <p:txBody>
          <a:bodyPr/>
          <a:lstStyle/>
          <a:p>
            <a:endParaRPr lang="es-MX"/>
          </a:p>
        </p:txBody>
      </p:sp>
      <p:sp>
        <p:nvSpPr>
          <p:cNvPr id="18" name="Marcador de posición de imagen 15"/>
          <p:cNvSpPr>
            <a:spLocks noGrp="1"/>
          </p:cNvSpPr>
          <p:nvPr>
            <p:ph type="pic" sz="quarter" idx="12"/>
          </p:nvPr>
        </p:nvSpPr>
        <p:spPr>
          <a:xfrm>
            <a:off x="8886426" y="3706583"/>
            <a:ext cx="2771775" cy="2244274"/>
          </a:xfrm>
          <a:prstGeom prst="triangle">
            <a:avLst/>
          </a:prstGeom>
        </p:spPr>
        <p:txBody>
          <a:bodyPr/>
          <a:lstStyle/>
          <a:p>
            <a:endParaRPr lang="es-MX"/>
          </a:p>
        </p:txBody>
      </p:sp>
    </p:spTree>
    <p:extLst>
      <p:ext uri="{BB962C8B-B14F-4D97-AF65-F5344CB8AC3E}">
        <p14:creationId xmlns:p14="http://schemas.microsoft.com/office/powerpoint/2010/main" val="10415583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mparación">
    <p:spTree>
      <p:nvGrpSpPr>
        <p:cNvPr id="1" name=""/>
        <p:cNvGrpSpPr/>
        <p:nvPr/>
      </p:nvGrpSpPr>
      <p:grpSpPr>
        <a:xfrm>
          <a:off x="0" y="0"/>
          <a:ext cx="0" cy="0"/>
          <a:chOff x="0" y="0"/>
          <a:chExt cx="0" cy="0"/>
        </a:xfrm>
      </p:grpSpPr>
      <p:sp>
        <p:nvSpPr>
          <p:cNvPr id="14" name="Marcador de posición de imagen 13"/>
          <p:cNvSpPr>
            <a:spLocks noGrp="1"/>
          </p:cNvSpPr>
          <p:nvPr>
            <p:ph type="pic" sz="quarter" idx="10"/>
          </p:nvPr>
        </p:nvSpPr>
        <p:spPr>
          <a:xfrm>
            <a:off x="5012970" y="0"/>
            <a:ext cx="7179030" cy="3483430"/>
          </a:xfrm>
        </p:spPr>
        <p:txBody>
          <a:bodyPr/>
          <a:lstStyle/>
          <a:p>
            <a:endParaRPr lang="es-MX"/>
          </a:p>
        </p:txBody>
      </p:sp>
      <p:sp>
        <p:nvSpPr>
          <p:cNvPr id="15" name="Marcador de posición de imagen 13"/>
          <p:cNvSpPr>
            <a:spLocks noGrp="1"/>
          </p:cNvSpPr>
          <p:nvPr>
            <p:ph type="pic" sz="quarter" idx="11"/>
          </p:nvPr>
        </p:nvSpPr>
        <p:spPr>
          <a:xfrm>
            <a:off x="5012970" y="3709900"/>
            <a:ext cx="3454399" cy="3148099"/>
          </a:xfrm>
        </p:spPr>
        <p:txBody>
          <a:bodyPr/>
          <a:lstStyle/>
          <a:p>
            <a:endParaRPr lang="es-MX"/>
          </a:p>
        </p:txBody>
      </p:sp>
      <p:sp>
        <p:nvSpPr>
          <p:cNvPr id="16" name="Marcador de posición de imagen 13"/>
          <p:cNvSpPr>
            <a:spLocks noGrp="1"/>
          </p:cNvSpPr>
          <p:nvPr>
            <p:ph type="pic" sz="quarter" idx="12"/>
          </p:nvPr>
        </p:nvSpPr>
        <p:spPr>
          <a:xfrm>
            <a:off x="8752839" y="3709900"/>
            <a:ext cx="3439162" cy="3148099"/>
          </a:xfrm>
        </p:spPr>
        <p:txBody>
          <a:bodyPr/>
          <a:lstStyle/>
          <a:p>
            <a:endParaRPr lang="es-MX"/>
          </a:p>
        </p:txBody>
      </p:sp>
    </p:spTree>
    <p:extLst>
      <p:ext uri="{BB962C8B-B14F-4D97-AF65-F5344CB8AC3E}">
        <p14:creationId xmlns:p14="http://schemas.microsoft.com/office/powerpoint/2010/main" val="26502824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13" name="Marcador de posición de imagen 12"/>
          <p:cNvSpPr>
            <a:spLocks noGrp="1"/>
          </p:cNvSpPr>
          <p:nvPr>
            <p:ph type="pic" sz="quarter" idx="10"/>
          </p:nvPr>
        </p:nvSpPr>
        <p:spPr>
          <a:xfrm>
            <a:off x="758003" y="1991077"/>
            <a:ext cx="3500844" cy="2917371"/>
          </a:xfrm>
        </p:spPr>
        <p:txBody>
          <a:bodyPr/>
          <a:lstStyle/>
          <a:p>
            <a:endParaRPr lang="es-MX"/>
          </a:p>
        </p:txBody>
      </p:sp>
      <p:sp>
        <p:nvSpPr>
          <p:cNvPr id="15" name="Marcador de posición de imagen 12"/>
          <p:cNvSpPr>
            <a:spLocks noGrp="1"/>
          </p:cNvSpPr>
          <p:nvPr>
            <p:ph type="pic" sz="quarter" idx="11"/>
          </p:nvPr>
        </p:nvSpPr>
        <p:spPr>
          <a:xfrm>
            <a:off x="4345576" y="1991076"/>
            <a:ext cx="3499848" cy="2917371"/>
          </a:xfrm>
        </p:spPr>
        <p:txBody>
          <a:bodyPr/>
          <a:lstStyle/>
          <a:p>
            <a:endParaRPr lang="es-MX"/>
          </a:p>
        </p:txBody>
      </p:sp>
      <p:sp>
        <p:nvSpPr>
          <p:cNvPr id="16" name="Marcador de posición de imagen 12"/>
          <p:cNvSpPr>
            <a:spLocks noGrp="1"/>
          </p:cNvSpPr>
          <p:nvPr>
            <p:ph type="pic" sz="quarter" idx="12"/>
          </p:nvPr>
        </p:nvSpPr>
        <p:spPr>
          <a:xfrm>
            <a:off x="7945556" y="1991075"/>
            <a:ext cx="3499848" cy="2917371"/>
          </a:xfrm>
        </p:spPr>
        <p:txBody>
          <a:bodyPr/>
          <a:lstStyle/>
          <a:p>
            <a:endParaRPr lang="es-MX"/>
          </a:p>
        </p:txBody>
      </p:sp>
    </p:spTree>
    <p:extLst>
      <p:ext uri="{BB962C8B-B14F-4D97-AF65-F5344CB8AC3E}">
        <p14:creationId xmlns:p14="http://schemas.microsoft.com/office/powerpoint/2010/main" val="38811201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ncabezado de sección">
    <p:spTree>
      <p:nvGrpSpPr>
        <p:cNvPr id="1" name=""/>
        <p:cNvGrpSpPr/>
        <p:nvPr/>
      </p:nvGrpSpPr>
      <p:grpSpPr>
        <a:xfrm>
          <a:off x="0" y="0"/>
          <a:ext cx="0" cy="0"/>
          <a:chOff x="0" y="0"/>
          <a:chExt cx="0" cy="0"/>
        </a:xfrm>
      </p:grpSpPr>
      <p:sp>
        <p:nvSpPr>
          <p:cNvPr id="15" name="Marcador de posición de imagen 14"/>
          <p:cNvSpPr>
            <a:spLocks noGrp="1"/>
          </p:cNvSpPr>
          <p:nvPr>
            <p:ph type="pic" sz="quarter" idx="11"/>
          </p:nvPr>
        </p:nvSpPr>
        <p:spPr>
          <a:xfrm>
            <a:off x="0" y="-19050"/>
            <a:ext cx="6076950" cy="6877050"/>
          </a:xfrm>
        </p:spPr>
        <p:txBody>
          <a:bodyPr/>
          <a:lstStyle/>
          <a:p>
            <a:endParaRPr lang="es-MX"/>
          </a:p>
        </p:txBody>
      </p:sp>
      <p:sp>
        <p:nvSpPr>
          <p:cNvPr id="9" name="Marcador de posición de imagen 8"/>
          <p:cNvSpPr>
            <a:spLocks noGrp="1"/>
          </p:cNvSpPr>
          <p:nvPr>
            <p:ph type="pic" sz="quarter" idx="10"/>
          </p:nvPr>
        </p:nvSpPr>
        <p:spPr>
          <a:xfrm>
            <a:off x="1336138" y="2112205"/>
            <a:ext cx="3404674" cy="2614539"/>
          </a:xfrm>
          <a:prstGeom prst="triangle">
            <a:avLst/>
          </a:prstGeom>
        </p:spPr>
        <p:txBody>
          <a:bodyPr/>
          <a:lstStyle/>
          <a:p>
            <a:endParaRPr lang="es-MX"/>
          </a:p>
        </p:txBody>
      </p:sp>
    </p:spTree>
    <p:extLst>
      <p:ext uri="{BB962C8B-B14F-4D97-AF65-F5344CB8AC3E}">
        <p14:creationId xmlns:p14="http://schemas.microsoft.com/office/powerpoint/2010/main" val="38284935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En blanco">
    <p:spTree>
      <p:nvGrpSpPr>
        <p:cNvPr id="1" name=""/>
        <p:cNvGrpSpPr/>
        <p:nvPr/>
      </p:nvGrpSpPr>
      <p:grpSpPr>
        <a:xfrm>
          <a:off x="0" y="0"/>
          <a:ext cx="0" cy="0"/>
          <a:chOff x="0" y="0"/>
          <a:chExt cx="0" cy="0"/>
        </a:xfrm>
      </p:grpSpPr>
      <p:sp>
        <p:nvSpPr>
          <p:cNvPr id="11" name="Marcador de posición de imagen 10"/>
          <p:cNvSpPr>
            <a:spLocks noGrp="1"/>
          </p:cNvSpPr>
          <p:nvPr>
            <p:ph type="pic" sz="quarter" idx="10"/>
          </p:nvPr>
        </p:nvSpPr>
        <p:spPr>
          <a:xfrm>
            <a:off x="1343780" y="1957462"/>
            <a:ext cx="2304062" cy="2962886"/>
          </a:xfrm>
        </p:spPr>
        <p:txBody>
          <a:bodyPr/>
          <a:lstStyle/>
          <a:p>
            <a:endParaRPr lang="es-MX"/>
          </a:p>
        </p:txBody>
      </p:sp>
      <p:sp>
        <p:nvSpPr>
          <p:cNvPr id="15" name="Marcador de posición de imagen 10"/>
          <p:cNvSpPr>
            <a:spLocks noGrp="1"/>
          </p:cNvSpPr>
          <p:nvPr>
            <p:ph type="pic" sz="quarter" idx="11"/>
          </p:nvPr>
        </p:nvSpPr>
        <p:spPr>
          <a:xfrm>
            <a:off x="3740297" y="1948135"/>
            <a:ext cx="2304062" cy="2962886"/>
          </a:xfrm>
        </p:spPr>
        <p:txBody>
          <a:bodyPr/>
          <a:lstStyle/>
          <a:p>
            <a:endParaRPr lang="es-MX"/>
          </a:p>
        </p:txBody>
      </p:sp>
      <p:sp>
        <p:nvSpPr>
          <p:cNvPr id="16" name="Marcador de posición de imagen 10"/>
          <p:cNvSpPr>
            <a:spLocks noGrp="1"/>
          </p:cNvSpPr>
          <p:nvPr>
            <p:ph type="pic" sz="quarter" idx="12"/>
          </p:nvPr>
        </p:nvSpPr>
        <p:spPr>
          <a:xfrm>
            <a:off x="6118624" y="1948135"/>
            <a:ext cx="2304458" cy="2990629"/>
          </a:xfrm>
        </p:spPr>
        <p:txBody>
          <a:bodyPr/>
          <a:lstStyle/>
          <a:p>
            <a:endParaRPr lang="es-MX"/>
          </a:p>
        </p:txBody>
      </p:sp>
      <p:sp>
        <p:nvSpPr>
          <p:cNvPr id="17" name="Marcador de posición de imagen 10"/>
          <p:cNvSpPr>
            <a:spLocks noGrp="1"/>
          </p:cNvSpPr>
          <p:nvPr>
            <p:ph type="pic" sz="quarter" idx="13"/>
          </p:nvPr>
        </p:nvSpPr>
        <p:spPr>
          <a:xfrm>
            <a:off x="8504491" y="1957463"/>
            <a:ext cx="2315168" cy="2981302"/>
          </a:xfrm>
        </p:spPr>
        <p:txBody>
          <a:bodyPr/>
          <a:lstStyle/>
          <a:p>
            <a:endParaRPr lang="es-MX"/>
          </a:p>
        </p:txBody>
      </p:sp>
    </p:spTree>
    <p:extLst>
      <p:ext uri="{BB962C8B-B14F-4D97-AF65-F5344CB8AC3E}">
        <p14:creationId xmlns:p14="http://schemas.microsoft.com/office/powerpoint/2010/main" val="36521898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15" name="Marcador de posición de imagen 14"/>
          <p:cNvSpPr>
            <a:spLocks noGrp="1"/>
          </p:cNvSpPr>
          <p:nvPr>
            <p:ph type="pic" sz="quarter" idx="10"/>
          </p:nvPr>
        </p:nvSpPr>
        <p:spPr>
          <a:xfrm>
            <a:off x="864031" y="1701800"/>
            <a:ext cx="5522373" cy="4178300"/>
          </a:xfrm>
        </p:spPr>
        <p:txBody>
          <a:bodyPr/>
          <a:lstStyle/>
          <a:p>
            <a:endParaRPr lang="es-MX"/>
          </a:p>
        </p:txBody>
      </p:sp>
      <p:sp>
        <p:nvSpPr>
          <p:cNvPr id="17" name="Marcador de posición de imagen 16"/>
          <p:cNvSpPr>
            <a:spLocks noGrp="1"/>
          </p:cNvSpPr>
          <p:nvPr>
            <p:ph type="pic" sz="quarter" idx="11"/>
          </p:nvPr>
        </p:nvSpPr>
        <p:spPr>
          <a:xfrm>
            <a:off x="6456363" y="1695450"/>
            <a:ext cx="2935287" cy="2405063"/>
          </a:xfrm>
        </p:spPr>
        <p:txBody>
          <a:bodyPr/>
          <a:lstStyle/>
          <a:p>
            <a:endParaRPr lang="es-MX"/>
          </a:p>
        </p:txBody>
      </p:sp>
      <p:sp>
        <p:nvSpPr>
          <p:cNvPr id="19" name="Marcador de posición de imagen 18"/>
          <p:cNvSpPr>
            <a:spLocks noGrp="1"/>
          </p:cNvSpPr>
          <p:nvPr>
            <p:ph type="pic" sz="quarter" idx="12"/>
          </p:nvPr>
        </p:nvSpPr>
        <p:spPr>
          <a:xfrm>
            <a:off x="6456363" y="4171949"/>
            <a:ext cx="2274887" cy="1734383"/>
          </a:xfrm>
        </p:spPr>
        <p:txBody>
          <a:bodyPr/>
          <a:lstStyle/>
          <a:p>
            <a:endParaRPr lang="es-MX"/>
          </a:p>
        </p:txBody>
      </p:sp>
      <p:sp>
        <p:nvSpPr>
          <p:cNvPr id="21" name="Marcador de posición de imagen 20"/>
          <p:cNvSpPr>
            <a:spLocks noGrp="1"/>
          </p:cNvSpPr>
          <p:nvPr>
            <p:ph type="pic" sz="quarter" idx="13"/>
          </p:nvPr>
        </p:nvSpPr>
        <p:spPr>
          <a:xfrm>
            <a:off x="9456738" y="1695446"/>
            <a:ext cx="1870075" cy="2405068"/>
          </a:xfrm>
        </p:spPr>
        <p:txBody>
          <a:bodyPr/>
          <a:lstStyle/>
          <a:p>
            <a:endParaRPr lang="es-MX" dirty="0"/>
          </a:p>
        </p:txBody>
      </p:sp>
      <p:sp>
        <p:nvSpPr>
          <p:cNvPr id="23" name="Marcador de posición de imagen 22"/>
          <p:cNvSpPr>
            <a:spLocks noGrp="1"/>
          </p:cNvSpPr>
          <p:nvPr>
            <p:ph type="pic" sz="quarter" idx="14"/>
          </p:nvPr>
        </p:nvSpPr>
        <p:spPr>
          <a:xfrm>
            <a:off x="8801100" y="4171950"/>
            <a:ext cx="2525713" cy="1735138"/>
          </a:xfrm>
        </p:spPr>
        <p:txBody>
          <a:bodyPr/>
          <a:lstStyle/>
          <a:p>
            <a:endParaRPr lang="es-MX"/>
          </a:p>
        </p:txBody>
      </p:sp>
    </p:spTree>
    <p:extLst>
      <p:ext uri="{BB962C8B-B14F-4D97-AF65-F5344CB8AC3E}">
        <p14:creationId xmlns:p14="http://schemas.microsoft.com/office/powerpoint/2010/main" val="5420459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magen con título">
    <p:spTree>
      <p:nvGrpSpPr>
        <p:cNvPr id="1" name=""/>
        <p:cNvGrpSpPr/>
        <p:nvPr/>
      </p:nvGrpSpPr>
      <p:grpSpPr>
        <a:xfrm>
          <a:off x="0" y="0"/>
          <a:ext cx="0" cy="0"/>
          <a:chOff x="0" y="0"/>
          <a:chExt cx="0" cy="0"/>
        </a:xfrm>
      </p:grpSpPr>
      <p:sp>
        <p:nvSpPr>
          <p:cNvPr id="14" name="Marcador de posición de imagen 13"/>
          <p:cNvSpPr>
            <a:spLocks noGrp="1"/>
          </p:cNvSpPr>
          <p:nvPr>
            <p:ph type="pic" sz="quarter" idx="11"/>
          </p:nvPr>
        </p:nvSpPr>
        <p:spPr>
          <a:xfrm>
            <a:off x="6662738" y="2124075"/>
            <a:ext cx="4057650" cy="2708275"/>
          </a:xfrm>
        </p:spPr>
        <p:txBody>
          <a:bodyPr/>
          <a:lstStyle/>
          <a:p>
            <a:endParaRPr lang="es-MX"/>
          </a:p>
        </p:txBody>
      </p:sp>
      <p:sp>
        <p:nvSpPr>
          <p:cNvPr id="12" name="Marcador de posición de imagen 11"/>
          <p:cNvSpPr>
            <a:spLocks noGrp="1"/>
          </p:cNvSpPr>
          <p:nvPr>
            <p:ph type="pic" sz="quarter" idx="10"/>
          </p:nvPr>
        </p:nvSpPr>
        <p:spPr>
          <a:xfrm>
            <a:off x="1473200" y="2124074"/>
            <a:ext cx="4051300" cy="2701925"/>
          </a:xfrm>
        </p:spPr>
        <p:txBody>
          <a:bodyPr/>
          <a:lstStyle/>
          <a:p>
            <a:endParaRPr lang="es-MX"/>
          </a:p>
        </p:txBody>
      </p:sp>
    </p:spTree>
    <p:extLst>
      <p:ext uri="{BB962C8B-B14F-4D97-AF65-F5344CB8AC3E}">
        <p14:creationId xmlns:p14="http://schemas.microsoft.com/office/powerpoint/2010/main" val="6263433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ítulo y texto vertical">
    <p:spTree>
      <p:nvGrpSpPr>
        <p:cNvPr id="1" name=""/>
        <p:cNvGrpSpPr/>
        <p:nvPr/>
      </p:nvGrpSpPr>
      <p:grpSpPr>
        <a:xfrm>
          <a:off x="0" y="0"/>
          <a:ext cx="0" cy="0"/>
          <a:chOff x="0" y="0"/>
          <a:chExt cx="0" cy="0"/>
        </a:xfrm>
      </p:grpSpPr>
      <p:sp>
        <p:nvSpPr>
          <p:cNvPr id="12" name="Marcador de posición de imagen 11"/>
          <p:cNvSpPr>
            <a:spLocks noGrp="1"/>
          </p:cNvSpPr>
          <p:nvPr>
            <p:ph type="pic" sz="quarter" idx="10"/>
          </p:nvPr>
        </p:nvSpPr>
        <p:spPr>
          <a:xfrm>
            <a:off x="6016579" y="479425"/>
            <a:ext cx="2590846" cy="3889375"/>
          </a:xfrm>
        </p:spPr>
        <p:txBody>
          <a:bodyPr/>
          <a:lstStyle/>
          <a:p>
            <a:endParaRPr lang="es-MX"/>
          </a:p>
        </p:txBody>
      </p:sp>
      <p:sp>
        <p:nvSpPr>
          <p:cNvPr id="14" name="Marcador de posición de imagen 13"/>
          <p:cNvSpPr>
            <a:spLocks noGrp="1"/>
          </p:cNvSpPr>
          <p:nvPr>
            <p:ph type="pic" sz="quarter" idx="11"/>
          </p:nvPr>
        </p:nvSpPr>
        <p:spPr>
          <a:xfrm>
            <a:off x="8858250" y="477838"/>
            <a:ext cx="2590800" cy="1970087"/>
          </a:xfrm>
        </p:spPr>
        <p:txBody>
          <a:bodyPr/>
          <a:lstStyle/>
          <a:p>
            <a:endParaRPr lang="es-MX"/>
          </a:p>
        </p:txBody>
      </p:sp>
      <p:sp>
        <p:nvSpPr>
          <p:cNvPr id="16" name="Marcador de posición de imagen 15"/>
          <p:cNvSpPr>
            <a:spLocks noGrp="1"/>
          </p:cNvSpPr>
          <p:nvPr>
            <p:ph type="pic" sz="quarter" idx="12"/>
          </p:nvPr>
        </p:nvSpPr>
        <p:spPr>
          <a:xfrm>
            <a:off x="8869363" y="2655888"/>
            <a:ext cx="2579687" cy="3886200"/>
          </a:xfrm>
        </p:spPr>
        <p:txBody>
          <a:bodyPr/>
          <a:lstStyle/>
          <a:p>
            <a:endParaRPr lang="es-MX"/>
          </a:p>
        </p:txBody>
      </p:sp>
      <p:sp>
        <p:nvSpPr>
          <p:cNvPr id="18" name="Marcador de posición de imagen 17"/>
          <p:cNvSpPr>
            <a:spLocks noGrp="1"/>
          </p:cNvSpPr>
          <p:nvPr>
            <p:ph type="pic" sz="quarter" idx="13"/>
          </p:nvPr>
        </p:nvSpPr>
        <p:spPr>
          <a:xfrm>
            <a:off x="6016579" y="4572000"/>
            <a:ext cx="2590846" cy="1970088"/>
          </a:xfrm>
        </p:spPr>
        <p:txBody>
          <a:bodyPr/>
          <a:lstStyle/>
          <a:p>
            <a:endParaRPr lang="es-MX"/>
          </a:p>
        </p:txBody>
      </p:sp>
    </p:spTree>
    <p:extLst>
      <p:ext uri="{BB962C8B-B14F-4D97-AF65-F5344CB8AC3E}">
        <p14:creationId xmlns:p14="http://schemas.microsoft.com/office/powerpoint/2010/main" val="28872266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ítulo vertical y texto">
    <p:spTree>
      <p:nvGrpSpPr>
        <p:cNvPr id="1" name=""/>
        <p:cNvGrpSpPr/>
        <p:nvPr/>
      </p:nvGrpSpPr>
      <p:grpSpPr>
        <a:xfrm>
          <a:off x="0" y="0"/>
          <a:ext cx="0" cy="0"/>
          <a:chOff x="0" y="0"/>
          <a:chExt cx="0" cy="0"/>
        </a:xfrm>
      </p:grpSpPr>
      <p:sp>
        <p:nvSpPr>
          <p:cNvPr id="25" name="Marcador de posición de imagen 24"/>
          <p:cNvSpPr>
            <a:spLocks noGrp="1"/>
          </p:cNvSpPr>
          <p:nvPr userDrawn="1">
            <p:ph type="pic" sz="quarter" idx="13"/>
          </p:nvPr>
        </p:nvSpPr>
        <p:spPr>
          <a:xfrm>
            <a:off x="2857833" y="3745935"/>
            <a:ext cx="2358716" cy="1786015"/>
          </a:xfrm>
        </p:spPr>
        <p:txBody>
          <a:bodyPr/>
          <a:lstStyle/>
          <a:p>
            <a:endParaRPr lang="es-MX"/>
          </a:p>
        </p:txBody>
      </p:sp>
      <p:sp>
        <p:nvSpPr>
          <p:cNvPr id="19" name="Marcador de posición de imagen 18"/>
          <p:cNvSpPr>
            <a:spLocks noGrp="1"/>
          </p:cNvSpPr>
          <p:nvPr userDrawn="1">
            <p:ph type="pic" sz="quarter" idx="10"/>
          </p:nvPr>
        </p:nvSpPr>
        <p:spPr>
          <a:xfrm>
            <a:off x="292544" y="1752597"/>
            <a:ext cx="4924004" cy="1797203"/>
          </a:xfrm>
        </p:spPr>
        <p:txBody>
          <a:bodyPr/>
          <a:lstStyle/>
          <a:p>
            <a:endParaRPr lang="es-MX"/>
          </a:p>
        </p:txBody>
      </p:sp>
      <p:sp>
        <p:nvSpPr>
          <p:cNvPr id="21" name="Marcador de posición de imagen 20"/>
          <p:cNvSpPr>
            <a:spLocks noGrp="1"/>
          </p:cNvSpPr>
          <p:nvPr userDrawn="1">
            <p:ph type="pic" sz="quarter" idx="11"/>
          </p:nvPr>
        </p:nvSpPr>
        <p:spPr>
          <a:xfrm>
            <a:off x="5415068" y="1752597"/>
            <a:ext cx="2364761" cy="1797202"/>
          </a:xfrm>
        </p:spPr>
        <p:txBody>
          <a:bodyPr/>
          <a:lstStyle/>
          <a:p>
            <a:endParaRPr lang="es-MX"/>
          </a:p>
        </p:txBody>
      </p:sp>
      <p:sp>
        <p:nvSpPr>
          <p:cNvPr id="23" name="Marcador de posición de imagen 22"/>
          <p:cNvSpPr>
            <a:spLocks noGrp="1"/>
          </p:cNvSpPr>
          <p:nvPr userDrawn="1">
            <p:ph type="pic" sz="quarter" idx="12"/>
          </p:nvPr>
        </p:nvSpPr>
        <p:spPr>
          <a:xfrm>
            <a:off x="295532" y="3746139"/>
            <a:ext cx="2366102" cy="1792540"/>
          </a:xfrm>
        </p:spPr>
        <p:txBody>
          <a:bodyPr/>
          <a:lstStyle/>
          <a:p>
            <a:endParaRPr lang="es-MX"/>
          </a:p>
        </p:txBody>
      </p:sp>
      <p:sp>
        <p:nvSpPr>
          <p:cNvPr id="27" name="Marcador de posición de imagen 26"/>
          <p:cNvSpPr>
            <a:spLocks noGrp="1"/>
          </p:cNvSpPr>
          <p:nvPr userDrawn="1">
            <p:ph type="pic" sz="quarter" idx="14"/>
          </p:nvPr>
        </p:nvSpPr>
        <p:spPr>
          <a:xfrm>
            <a:off x="5423144" y="3745935"/>
            <a:ext cx="2356670" cy="1778764"/>
          </a:xfrm>
        </p:spPr>
        <p:txBody>
          <a:bodyPr/>
          <a:lstStyle/>
          <a:p>
            <a:endParaRPr lang="es-MX"/>
          </a:p>
        </p:txBody>
      </p:sp>
      <p:sp>
        <p:nvSpPr>
          <p:cNvPr id="47" name="Marcador de posición de imagen 20"/>
          <p:cNvSpPr>
            <a:spLocks noGrp="1"/>
          </p:cNvSpPr>
          <p:nvPr>
            <p:ph type="pic" sz="quarter" idx="15"/>
          </p:nvPr>
        </p:nvSpPr>
        <p:spPr>
          <a:xfrm>
            <a:off x="7976028" y="1752598"/>
            <a:ext cx="1865200" cy="2756049"/>
          </a:xfrm>
        </p:spPr>
        <p:txBody>
          <a:bodyPr/>
          <a:lstStyle/>
          <a:p>
            <a:endParaRPr lang="es-MX"/>
          </a:p>
        </p:txBody>
      </p:sp>
      <p:sp>
        <p:nvSpPr>
          <p:cNvPr id="48" name="Marcador de posición de imagen 26"/>
          <p:cNvSpPr>
            <a:spLocks noGrp="1"/>
          </p:cNvSpPr>
          <p:nvPr>
            <p:ph type="pic" sz="quarter" idx="16"/>
          </p:nvPr>
        </p:nvSpPr>
        <p:spPr>
          <a:xfrm>
            <a:off x="10036293" y="3320329"/>
            <a:ext cx="1860851" cy="2204369"/>
          </a:xfrm>
        </p:spPr>
        <p:txBody>
          <a:bodyPr/>
          <a:lstStyle/>
          <a:p>
            <a:endParaRPr lang="es-MX"/>
          </a:p>
        </p:txBody>
      </p:sp>
      <p:sp>
        <p:nvSpPr>
          <p:cNvPr id="49" name="Marcador de posición de imagen 20"/>
          <p:cNvSpPr>
            <a:spLocks noGrp="1"/>
          </p:cNvSpPr>
          <p:nvPr>
            <p:ph type="pic" sz="quarter" idx="17"/>
          </p:nvPr>
        </p:nvSpPr>
        <p:spPr>
          <a:xfrm>
            <a:off x="10021839" y="1752597"/>
            <a:ext cx="1867480" cy="1376147"/>
          </a:xfrm>
        </p:spPr>
        <p:txBody>
          <a:bodyPr/>
          <a:lstStyle/>
          <a:p>
            <a:endParaRPr lang="es-MX"/>
          </a:p>
        </p:txBody>
      </p:sp>
      <p:sp>
        <p:nvSpPr>
          <p:cNvPr id="50" name="Marcador de posición de imagen 26"/>
          <p:cNvSpPr>
            <a:spLocks noGrp="1"/>
          </p:cNvSpPr>
          <p:nvPr>
            <p:ph type="pic" sz="quarter" idx="18"/>
          </p:nvPr>
        </p:nvSpPr>
        <p:spPr>
          <a:xfrm>
            <a:off x="7968226" y="4700236"/>
            <a:ext cx="1873001" cy="824463"/>
          </a:xfrm>
        </p:spPr>
        <p:txBody>
          <a:bodyPr/>
          <a:lstStyle/>
          <a:p>
            <a:endParaRPr lang="es-MX"/>
          </a:p>
        </p:txBody>
      </p:sp>
    </p:spTree>
    <p:extLst>
      <p:ext uri="{BB962C8B-B14F-4D97-AF65-F5344CB8AC3E}">
        <p14:creationId xmlns:p14="http://schemas.microsoft.com/office/powerpoint/2010/main" val="32397113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Diapositiva de título">
    <p:spTree>
      <p:nvGrpSpPr>
        <p:cNvPr id="1" name=""/>
        <p:cNvGrpSpPr/>
        <p:nvPr/>
      </p:nvGrpSpPr>
      <p:grpSpPr>
        <a:xfrm>
          <a:off x="0" y="0"/>
          <a:ext cx="0" cy="0"/>
          <a:chOff x="0" y="0"/>
          <a:chExt cx="0" cy="0"/>
        </a:xfrm>
      </p:grpSpPr>
      <p:sp>
        <p:nvSpPr>
          <p:cNvPr id="9" name="Marcador de posición de imagen 8"/>
          <p:cNvSpPr>
            <a:spLocks noGrp="1"/>
          </p:cNvSpPr>
          <p:nvPr>
            <p:ph type="pic" sz="quarter" idx="10"/>
          </p:nvPr>
        </p:nvSpPr>
        <p:spPr>
          <a:xfrm>
            <a:off x="0" y="2044700"/>
            <a:ext cx="12177486" cy="3112635"/>
          </a:xfrm>
        </p:spPr>
        <p:txBody>
          <a:bodyPr/>
          <a:lstStyle/>
          <a:p>
            <a:endParaRPr lang="es-MX"/>
          </a:p>
        </p:txBody>
      </p:sp>
    </p:spTree>
    <p:extLst>
      <p:ext uri="{BB962C8B-B14F-4D97-AF65-F5344CB8AC3E}">
        <p14:creationId xmlns:p14="http://schemas.microsoft.com/office/powerpoint/2010/main" val="19612970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ítulo y objetos">
    <p:spTree>
      <p:nvGrpSpPr>
        <p:cNvPr id="1" name=""/>
        <p:cNvGrpSpPr/>
        <p:nvPr/>
      </p:nvGrpSpPr>
      <p:grpSpPr>
        <a:xfrm>
          <a:off x="0" y="0"/>
          <a:ext cx="0" cy="0"/>
          <a:chOff x="0" y="0"/>
          <a:chExt cx="0" cy="0"/>
        </a:xfrm>
      </p:grpSpPr>
      <p:sp>
        <p:nvSpPr>
          <p:cNvPr id="3" name="Marcador de posición de imagen 2"/>
          <p:cNvSpPr>
            <a:spLocks noGrp="1"/>
          </p:cNvSpPr>
          <p:nvPr>
            <p:ph type="pic" sz="quarter" idx="10"/>
          </p:nvPr>
        </p:nvSpPr>
        <p:spPr>
          <a:xfrm>
            <a:off x="0" y="-1"/>
            <a:ext cx="6057900" cy="6858000"/>
          </a:xfrm>
        </p:spPr>
        <p:txBody>
          <a:bodyPr/>
          <a:lstStyle/>
          <a:p>
            <a:endParaRPr lang="es-MX"/>
          </a:p>
        </p:txBody>
      </p:sp>
    </p:spTree>
    <p:extLst>
      <p:ext uri="{BB962C8B-B14F-4D97-AF65-F5344CB8AC3E}">
        <p14:creationId xmlns:p14="http://schemas.microsoft.com/office/powerpoint/2010/main" val="28892054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Encabezado de sección">
    <p:spTree>
      <p:nvGrpSpPr>
        <p:cNvPr id="1" name=""/>
        <p:cNvGrpSpPr/>
        <p:nvPr/>
      </p:nvGrpSpPr>
      <p:grpSpPr>
        <a:xfrm>
          <a:off x="0" y="0"/>
          <a:ext cx="0" cy="0"/>
          <a:chOff x="0" y="0"/>
          <a:chExt cx="0" cy="0"/>
        </a:xfrm>
      </p:grpSpPr>
      <p:sp>
        <p:nvSpPr>
          <p:cNvPr id="9" name="Marcador de posición de imagen 8"/>
          <p:cNvSpPr>
            <a:spLocks noGrp="1"/>
          </p:cNvSpPr>
          <p:nvPr>
            <p:ph type="pic" sz="quarter" idx="10"/>
          </p:nvPr>
        </p:nvSpPr>
        <p:spPr>
          <a:xfrm>
            <a:off x="0" y="0"/>
            <a:ext cx="12192000" cy="6858000"/>
          </a:xfrm>
        </p:spPr>
        <p:txBody>
          <a:bodyPr/>
          <a:lstStyle/>
          <a:p>
            <a:endParaRPr lang="es-MX"/>
          </a:p>
        </p:txBody>
      </p:sp>
    </p:spTree>
    <p:extLst>
      <p:ext uri="{BB962C8B-B14F-4D97-AF65-F5344CB8AC3E}">
        <p14:creationId xmlns:p14="http://schemas.microsoft.com/office/powerpoint/2010/main" val="28958505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Dos objetos">
    <p:spTree>
      <p:nvGrpSpPr>
        <p:cNvPr id="1" name=""/>
        <p:cNvGrpSpPr/>
        <p:nvPr/>
      </p:nvGrpSpPr>
      <p:grpSpPr>
        <a:xfrm>
          <a:off x="0" y="0"/>
          <a:ext cx="0" cy="0"/>
          <a:chOff x="0" y="0"/>
          <a:chExt cx="0" cy="0"/>
        </a:xfrm>
      </p:grpSpPr>
      <p:sp>
        <p:nvSpPr>
          <p:cNvPr id="11" name="Marcador de posición de imagen 10"/>
          <p:cNvSpPr>
            <a:spLocks noGrp="1"/>
          </p:cNvSpPr>
          <p:nvPr>
            <p:ph type="pic" sz="quarter" idx="10"/>
          </p:nvPr>
        </p:nvSpPr>
        <p:spPr>
          <a:xfrm>
            <a:off x="889000" y="2667000"/>
            <a:ext cx="1625600" cy="1638300"/>
          </a:xfrm>
          <a:prstGeom prst="hexagon">
            <a:avLst/>
          </a:prstGeom>
        </p:spPr>
        <p:txBody>
          <a:bodyPr/>
          <a:lstStyle/>
          <a:p>
            <a:endParaRPr lang="es-MX"/>
          </a:p>
        </p:txBody>
      </p:sp>
      <p:sp>
        <p:nvSpPr>
          <p:cNvPr id="13" name="Marcador de posición de imagen 12"/>
          <p:cNvSpPr>
            <a:spLocks noGrp="1"/>
          </p:cNvSpPr>
          <p:nvPr>
            <p:ph type="pic" sz="quarter" idx="11"/>
          </p:nvPr>
        </p:nvSpPr>
        <p:spPr>
          <a:xfrm>
            <a:off x="5967413" y="4367599"/>
            <a:ext cx="1625600" cy="1625214"/>
          </a:xfrm>
          <a:prstGeom prst="hexagon">
            <a:avLst/>
          </a:prstGeom>
        </p:spPr>
        <p:txBody>
          <a:bodyPr/>
          <a:lstStyle/>
          <a:p>
            <a:endParaRPr lang="es-MX"/>
          </a:p>
        </p:txBody>
      </p:sp>
    </p:spTree>
    <p:extLst>
      <p:ext uri="{BB962C8B-B14F-4D97-AF65-F5344CB8AC3E}">
        <p14:creationId xmlns:p14="http://schemas.microsoft.com/office/powerpoint/2010/main" val="5425616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Comparación">
    <p:spTree>
      <p:nvGrpSpPr>
        <p:cNvPr id="1" name=""/>
        <p:cNvGrpSpPr/>
        <p:nvPr/>
      </p:nvGrpSpPr>
      <p:grpSpPr>
        <a:xfrm>
          <a:off x="0" y="0"/>
          <a:ext cx="0" cy="0"/>
          <a:chOff x="0" y="0"/>
          <a:chExt cx="0" cy="0"/>
        </a:xfrm>
      </p:grpSpPr>
      <p:sp>
        <p:nvSpPr>
          <p:cNvPr id="12" name="Marcador de posición de imagen 11"/>
          <p:cNvSpPr>
            <a:spLocks noGrp="1"/>
          </p:cNvSpPr>
          <p:nvPr>
            <p:ph type="pic" sz="quarter" idx="10"/>
          </p:nvPr>
        </p:nvSpPr>
        <p:spPr>
          <a:xfrm>
            <a:off x="0" y="0"/>
            <a:ext cx="12192000" cy="3194050"/>
          </a:xfrm>
        </p:spPr>
        <p:txBody>
          <a:bodyPr/>
          <a:lstStyle/>
          <a:p>
            <a:endParaRPr lang="es-MX"/>
          </a:p>
        </p:txBody>
      </p:sp>
    </p:spTree>
    <p:extLst>
      <p:ext uri="{BB962C8B-B14F-4D97-AF65-F5344CB8AC3E}">
        <p14:creationId xmlns:p14="http://schemas.microsoft.com/office/powerpoint/2010/main" val="3795571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19" name="Marcador de posición de imagen 15"/>
          <p:cNvSpPr>
            <a:spLocks noGrp="1"/>
          </p:cNvSpPr>
          <p:nvPr>
            <p:ph type="pic" sz="quarter" idx="13"/>
          </p:nvPr>
        </p:nvSpPr>
        <p:spPr>
          <a:xfrm>
            <a:off x="8950325" y="1985963"/>
            <a:ext cx="1809750" cy="1816100"/>
          </a:xfrm>
          <a:prstGeom prst="flowChartOffpageConnector">
            <a:avLst/>
          </a:prstGeom>
        </p:spPr>
        <p:txBody>
          <a:bodyPr/>
          <a:lstStyle/>
          <a:p>
            <a:endParaRPr lang="es-MX"/>
          </a:p>
        </p:txBody>
      </p:sp>
      <p:sp>
        <p:nvSpPr>
          <p:cNvPr id="16" name="Marcador de posición de imagen 15"/>
          <p:cNvSpPr>
            <a:spLocks noGrp="1"/>
          </p:cNvSpPr>
          <p:nvPr>
            <p:ph type="pic" sz="quarter" idx="10"/>
          </p:nvPr>
        </p:nvSpPr>
        <p:spPr>
          <a:xfrm>
            <a:off x="1474788" y="1985963"/>
            <a:ext cx="1809750" cy="1816100"/>
          </a:xfrm>
          <a:prstGeom prst="flowChartOffpageConnector">
            <a:avLst/>
          </a:prstGeom>
        </p:spPr>
        <p:txBody>
          <a:bodyPr/>
          <a:lstStyle/>
          <a:p>
            <a:endParaRPr lang="es-MX"/>
          </a:p>
        </p:txBody>
      </p:sp>
      <p:sp>
        <p:nvSpPr>
          <p:cNvPr id="17" name="Marcador de posición de imagen 15"/>
          <p:cNvSpPr>
            <a:spLocks noGrp="1"/>
          </p:cNvSpPr>
          <p:nvPr>
            <p:ph type="pic" sz="quarter" idx="11"/>
          </p:nvPr>
        </p:nvSpPr>
        <p:spPr>
          <a:xfrm>
            <a:off x="3994652" y="1985963"/>
            <a:ext cx="1809750" cy="1816100"/>
          </a:xfrm>
          <a:prstGeom prst="flowChartOffpageConnector">
            <a:avLst/>
          </a:prstGeom>
        </p:spPr>
        <p:txBody>
          <a:bodyPr/>
          <a:lstStyle/>
          <a:p>
            <a:endParaRPr lang="es-MX"/>
          </a:p>
        </p:txBody>
      </p:sp>
      <p:sp>
        <p:nvSpPr>
          <p:cNvPr id="18" name="Marcador de posición de imagen 15"/>
          <p:cNvSpPr>
            <a:spLocks noGrp="1"/>
          </p:cNvSpPr>
          <p:nvPr>
            <p:ph type="pic" sz="quarter" idx="12"/>
          </p:nvPr>
        </p:nvSpPr>
        <p:spPr>
          <a:xfrm>
            <a:off x="6465331" y="1985963"/>
            <a:ext cx="1809750" cy="1816100"/>
          </a:xfrm>
          <a:prstGeom prst="flowChartOffpageConnector">
            <a:avLst/>
          </a:prstGeom>
        </p:spPr>
        <p:txBody>
          <a:bodyPr/>
          <a:lstStyle/>
          <a:p>
            <a:endParaRPr lang="es-MX"/>
          </a:p>
        </p:txBody>
      </p:sp>
    </p:spTree>
    <p:extLst>
      <p:ext uri="{BB962C8B-B14F-4D97-AF65-F5344CB8AC3E}">
        <p14:creationId xmlns:p14="http://schemas.microsoft.com/office/powerpoint/2010/main" val="31445762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Solo el título">
    <p:spTree>
      <p:nvGrpSpPr>
        <p:cNvPr id="1" name=""/>
        <p:cNvGrpSpPr/>
        <p:nvPr/>
      </p:nvGrpSpPr>
      <p:grpSpPr>
        <a:xfrm>
          <a:off x="0" y="0"/>
          <a:ext cx="0" cy="0"/>
          <a:chOff x="0" y="0"/>
          <a:chExt cx="0" cy="0"/>
        </a:xfrm>
      </p:grpSpPr>
      <p:sp>
        <p:nvSpPr>
          <p:cNvPr id="10" name="Marcador de posición de imagen 9"/>
          <p:cNvSpPr>
            <a:spLocks noGrp="1"/>
          </p:cNvSpPr>
          <p:nvPr>
            <p:ph type="pic" sz="quarter" idx="10"/>
          </p:nvPr>
        </p:nvSpPr>
        <p:spPr>
          <a:xfrm>
            <a:off x="7540625" y="0"/>
            <a:ext cx="4651375" cy="6858000"/>
          </a:xfrm>
        </p:spPr>
        <p:txBody>
          <a:bodyPr/>
          <a:lstStyle/>
          <a:p>
            <a:endParaRPr lang="es-MX"/>
          </a:p>
        </p:txBody>
      </p:sp>
    </p:spTree>
    <p:extLst>
      <p:ext uri="{BB962C8B-B14F-4D97-AF65-F5344CB8AC3E}">
        <p14:creationId xmlns:p14="http://schemas.microsoft.com/office/powerpoint/2010/main" val="25255362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En blanco">
    <p:spTree>
      <p:nvGrpSpPr>
        <p:cNvPr id="1" name=""/>
        <p:cNvGrpSpPr/>
        <p:nvPr/>
      </p:nvGrpSpPr>
      <p:grpSpPr>
        <a:xfrm>
          <a:off x="0" y="0"/>
          <a:ext cx="0" cy="0"/>
          <a:chOff x="0" y="0"/>
          <a:chExt cx="0" cy="0"/>
        </a:xfrm>
      </p:grpSpPr>
      <p:sp>
        <p:nvSpPr>
          <p:cNvPr id="12" name="Marcador de posición de imagen 8"/>
          <p:cNvSpPr>
            <a:spLocks noGrp="1"/>
          </p:cNvSpPr>
          <p:nvPr>
            <p:ph type="pic" sz="quarter" idx="13"/>
          </p:nvPr>
        </p:nvSpPr>
        <p:spPr>
          <a:xfrm>
            <a:off x="5487885" y="4294188"/>
            <a:ext cx="1192212" cy="1152525"/>
          </a:xfrm>
          <a:prstGeom prst="ellipse">
            <a:avLst/>
          </a:prstGeom>
        </p:spPr>
        <p:txBody>
          <a:bodyPr/>
          <a:lstStyle/>
          <a:p>
            <a:endParaRPr lang="es-MX"/>
          </a:p>
        </p:txBody>
      </p:sp>
      <p:sp>
        <p:nvSpPr>
          <p:cNvPr id="9" name="Marcador de posición de imagen 8"/>
          <p:cNvSpPr>
            <a:spLocks noGrp="1"/>
          </p:cNvSpPr>
          <p:nvPr>
            <p:ph type="pic" sz="quarter" idx="10"/>
          </p:nvPr>
        </p:nvSpPr>
        <p:spPr>
          <a:xfrm>
            <a:off x="1935163" y="4294188"/>
            <a:ext cx="1192212" cy="1152525"/>
          </a:xfrm>
          <a:prstGeom prst="ellipse">
            <a:avLst/>
          </a:prstGeom>
        </p:spPr>
        <p:txBody>
          <a:bodyPr/>
          <a:lstStyle/>
          <a:p>
            <a:endParaRPr lang="es-MX"/>
          </a:p>
        </p:txBody>
      </p:sp>
      <p:sp>
        <p:nvSpPr>
          <p:cNvPr id="11" name="Marcador de posición de imagen 8"/>
          <p:cNvSpPr>
            <a:spLocks noGrp="1"/>
          </p:cNvSpPr>
          <p:nvPr>
            <p:ph type="pic" sz="quarter" idx="12"/>
          </p:nvPr>
        </p:nvSpPr>
        <p:spPr>
          <a:xfrm>
            <a:off x="9087228" y="4294188"/>
            <a:ext cx="1192212" cy="1152525"/>
          </a:xfrm>
          <a:prstGeom prst="ellipse">
            <a:avLst/>
          </a:prstGeom>
        </p:spPr>
        <p:txBody>
          <a:bodyPr/>
          <a:lstStyle/>
          <a:p>
            <a:endParaRPr lang="es-MX"/>
          </a:p>
        </p:txBody>
      </p:sp>
    </p:spTree>
    <p:extLst>
      <p:ext uri="{BB962C8B-B14F-4D97-AF65-F5344CB8AC3E}">
        <p14:creationId xmlns:p14="http://schemas.microsoft.com/office/powerpoint/2010/main" val="27555785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Contenido con título">
    <p:spTree>
      <p:nvGrpSpPr>
        <p:cNvPr id="1" name=""/>
        <p:cNvGrpSpPr/>
        <p:nvPr/>
      </p:nvGrpSpPr>
      <p:grpSpPr>
        <a:xfrm>
          <a:off x="0" y="0"/>
          <a:ext cx="0" cy="0"/>
          <a:chOff x="0" y="0"/>
          <a:chExt cx="0" cy="0"/>
        </a:xfrm>
      </p:grpSpPr>
      <p:sp>
        <p:nvSpPr>
          <p:cNvPr id="18" name="Marcador de posición de imagen 15"/>
          <p:cNvSpPr>
            <a:spLocks noGrp="1"/>
          </p:cNvSpPr>
          <p:nvPr>
            <p:ph type="pic" sz="quarter" idx="12"/>
          </p:nvPr>
        </p:nvSpPr>
        <p:spPr>
          <a:xfrm>
            <a:off x="6883572" y="2230123"/>
            <a:ext cx="1069469" cy="1070290"/>
          </a:xfrm>
          <a:prstGeom prst="ellipse">
            <a:avLst/>
          </a:prstGeom>
        </p:spPr>
        <p:txBody>
          <a:bodyPr/>
          <a:lstStyle/>
          <a:p>
            <a:endParaRPr lang="es-MX"/>
          </a:p>
        </p:txBody>
      </p:sp>
      <p:sp>
        <p:nvSpPr>
          <p:cNvPr id="16" name="Marcador de posición de imagen 15"/>
          <p:cNvSpPr>
            <a:spLocks noGrp="1"/>
          </p:cNvSpPr>
          <p:nvPr>
            <p:ph type="pic" sz="quarter" idx="10"/>
          </p:nvPr>
        </p:nvSpPr>
        <p:spPr>
          <a:xfrm>
            <a:off x="1594355" y="2230123"/>
            <a:ext cx="1069469" cy="1070290"/>
          </a:xfrm>
          <a:prstGeom prst="ellipse">
            <a:avLst/>
          </a:prstGeom>
        </p:spPr>
        <p:txBody>
          <a:bodyPr/>
          <a:lstStyle/>
          <a:p>
            <a:endParaRPr lang="es-MX" dirty="0"/>
          </a:p>
        </p:txBody>
      </p:sp>
      <p:sp>
        <p:nvSpPr>
          <p:cNvPr id="17" name="Marcador de posición de imagen 15"/>
          <p:cNvSpPr>
            <a:spLocks noGrp="1"/>
          </p:cNvSpPr>
          <p:nvPr>
            <p:ph type="pic" sz="quarter" idx="11"/>
          </p:nvPr>
        </p:nvSpPr>
        <p:spPr>
          <a:xfrm>
            <a:off x="4238708" y="2230123"/>
            <a:ext cx="1069469" cy="1070290"/>
          </a:xfrm>
          <a:prstGeom prst="ellipse">
            <a:avLst/>
          </a:prstGeom>
        </p:spPr>
        <p:txBody>
          <a:bodyPr/>
          <a:lstStyle/>
          <a:p>
            <a:endParaRPr lang="es-MX"/>
          </a:p>
        </p:txBody>
      </p:sp>
      <p:sp>
        <p:nvSpPr>
          <p:cNvPr id="19" name="Marcador de posición de imagen 15"/>
          <p:cNvSpPr>
            <a:spLocks noGrp="1"/>
          </p:cNvSpPr>
          <p:nvPr>
            <p:ph type="pic" sz="quarter" idx="13"/>
          </p:nvPr>
        </p:nvSpPr>
        <p:spPr>
          <a:xfrm>
            <a:off x="9527925" y="2233881"/>
            <a:ext cx="1069469" cy="1070290"/>
          </a:xfrm>
          <a:prstGeom prst="ellipse">
            <a:avLst/>
          </a:prstGeom>
        </p:spPr>
        <p:txBody>
          <a:bodyPr/>
          <a:lstStyle/>
          <a:p>
            <a:endParaRPr lang="es-MX"/>
          </a:p>
        </p:txBody>
      </p:sp>
    </p:spTree>
    <p:extLst>
      <p:ext uri="{BB962C8B-B14F-4D97-AF65-F5344CB8AC3E}">
        <p14:creationId xmlns:p14="http://schemas.microsoft.com/office/powerpoint/2010/main" val="28918874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Imagen con título">
    <p:spTree>
      <p:nvGrpSpPr>
        <p:cNvPr id="1" name=""/>
        <p:cNvGrpSpPr/>
        <p:nvPr/>
      </p:nvGrpSpPr>
      <p:grpSpPr>
        <a:xfrm>
          <a:off x="0" y="0"/>
          <a:ext cx="0" cy="0"/>
          <a:chOff x="0" y="0"/>
          <a:chExt cx="0" cy="0"/>
        </a:xfrm>
      </p:grpSpPr>
      <p:sp>
        <p:nvSpPr>
          <p:cNvPr id="14" name="Marcador de posición de imagen 13"/>
          <p:cNvSpPr>
            <a:spLocks noGrp="1"/>
          </p:cNvSpPr>
          <p:nvPr>
            <p:ph type="pic" sz="quarter" idx="10"/>
          </p:nvPr>
        </p:nvSpPr>
        <p:spPr>
          <a:xfrm>
            <a:off x="1432416" y="2001838"/>
            <a:ext cx="1814022" cy="1810306"/>
          </a:xfrm>
        </p:spPr>
        <p:txBody>
          <a:bodyPr/>
          <a:lstStyle/>
          <a:p>
            <a:endParaRPr lang="es-MX"/>
          </a:p>
        </p:txBody>
      </p:sp>
      <p:sp>
        <p:nvSpPr>
          <p:cNvPr id="15" name="Marcador de posición de imagen 13"/>
          <p:cNvSpPr>
            <a:spLocks noGrp="1"/>
          </p:cNvSpPr>
          <p:nvPr>
            <p:ph type="pic" sz="quarter" idx="11"/>
          </p:nvPr>
        </p:nvSpPr>
        <p:spPr>
          <a:xfrm>
            <a:off x="3933396" y="1995151"/>
            <a:ext cx="1814513" cy="1816993"/>
          </a:xfrm>
        </p:spPr>
        <p:txBody>
          <a:bodyPr/>
          <a:lstStyle/>
          <a:p>
            <a:endParaRPr lang="es-MX" dirty="0"/>
          </a:p>
        </p:txBody>
      </p:sp>
      <p:sp>
        <p:nvSpPr>
          <p:cNvPr id="16" name="Marcador de posición de imagen 13"/>
          <p:cNvSpPr>
            <a:spLocks noGrp="1"/>
          </p:cNvSpPr>
          <p:nvPr>
            <p:ph type="pic" sz="quarter" idx="12"/>
          </p:nvPr>
        </p:nvSpPr>
        <p:spPr>
          <a:xfrm>
            <a:off x="6431897" y="2001838"/>
            <a:ext cx="1814513" cy="1810306"/>
          </a:xfrm>
        </p:spPr>
        <p:txBody>
          <a:bodyPr/>
          <a:lstStyle/>
          <a:p>
            <a:endParaRPr lang="es-MX"/>
          </a:p>
        </p:txBody>
      </p:sp>
      <p:sp>
        <p:nvSpPr>
          <p:cNvPr id="17" name="Marcador de posición de imagen 13"/>
          <p:cNvSpPr>
            <a:spLocks noGrp="1"/>
          </p:cNvSpPr>
          <p:nvPr>
            <p:ph type="pic" sz="quarter" idx="13"/>
          </p:nvPr>
        </p:nvSpPr>
        <p:spPr>
          <a:xfrm>
            <a:off x="8930397" y="2001838"/>
            <a:ext cx="1814513" cy="1801812"/>
          </a:xfrm>
        </p:spPr>
        <p:txBody>
          <a:bodyPr/>
          <a:lstStyle/>
          <a:p>
            <a:endParaRPr lang="es-MX"/>
          </a:p>
        </p:txBody>
      </p:sp>
    </p:spTree>
    <p:extLst>
      <p:ext uri="{BB962C8B-B14F-4D97-AF65-F5344CB8AC3E}">
        <p14:creationId xmlns:p14="http://schemas.microsoft.com/office/powerpoint/2010/main" val="17355387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3_Diapositiva de título">
    <p:spTree>
      <p:nvGrpSpPr>
        <p:cNvPr id="1" name=""/>
        <p:cNvGrpSpPr/>
        <p:nvPr/>
      </p:nvGrpSpPr>
      <p:grpSpPr>
        <a:xfrm>
          <a:off x="0" y="0"/>
          <a:ext cx="0" cy="0"/>
          <a:chOff x="0" y="0"/>
          <a:chExt cx="0" cy="0"/>
        </a:xfrm>
      </p:grpSpPr>
      <p:sp>
        <p:nvSpPr>
          <p:cNvPr id="11" name="Marcador de posición de imagen 10"/>
          <p:cNvSpPr>
            <a:spLocks noGrp="1"/>
          </p:cNvSpPr>
          <p:nvPr>
            <p:ph type="pic" sz="quarter" idx="10"/>
          </p:nvPr>
        </p:nvSpPr>
        <p:spPr>
          <a:xfrm>
            <a:off x="1809548" y="1828800"/>
            <a:ext cx="2895600" cy="3848100"/>
          </a:xfrm>
          <a:prstGeom prst="parallelogram">
            <a:avLst/>
          </a:prstGeom>
        </p:spPr>
        <p:txBody>
          <a:bodyPr/>
          <a:lstStyle/>
          <a:p>
            <a:endParaRPr lang="es-MX"/>
          </a:p>
        </p:txBody>
      </p:sp>
      <p:sp>
        <p:nvSpPr>
          <p:cNvPr id="12" name="Marcador de posición de imagen 10"/>
          <p:cNvSpPr>
            <a:spLocks noGrp="1"/>
          </p:cNvSpPr>
          <p:nvPr>
            <p:ph type="pic" sz="quarter" idx="11"/>
          </p:nvPr>
        </p:nvSpPr>
        <p:spPr>
          <a:xfrm>
            <a:off x="4423703" y="3009900"/>
            <a:ext cx="2895600" cy="3848100"/>
          </a:xfrm>
          <a:prstGeom prst="parallelogram">
            <a:avLst/>
          </a:prstGeom>
        </p:spPr>
        <p:txBody>
          <a:bodyPr/>
          <a:lstStyle/>
          <a:p>
            <a:endParaRPr lang="es-MX"/>
          </a:p>
        </p:txBody>
      </p:sp>
      <p:sp>
        <p:nvSpPr>
          <p:cNvPr id="13" name="Marcador de posición de imagen 10"/>
          <p:cNvSpPr>
            <a:spLocks noGrp="1"/>
          </p:cNvSpPr>
          <p:nvPr>
            <p:ph type="pic" sz="quarter" idx="12"/>
          </p:nvPr>
        </p:nvSpPr>
        <p:spPr>
          <a:xfrm>
            <a:off x="7471702" y="1828800"/>
            <a:ext cx="2895600" cy="3848100"/>
          </a:xfrm>
          <a:prstGeom prst="parallelogram">
            <a:avLst/>
          </a:prstGeom>
        </p:spPr>
        <p:txBody>
          <a:bodyPr/>
          <a:lstStyle/>
          <a:p>
            <a:endParaRPr lang="es-MX"/>
          </a:p>
        </p:txBody>
      </p:sp>
    </p:spTree>
    <p:extLst>
      <p:ext uri="{BB962C8B-B14F-4D97-AF65-F5344CB8AC3E}">
        <p14:creationId xmlns:p14="http://schemas.microsoft.com/office/powerpoint/2010/main" val="169569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6_Título y objetos">
    <p:spTree>
      <p:nvGrpSpPr>
        <p:cNvPr id="1" name=""/>
        <p:cNvGrpSpPr/>
        <p:nvPr/>
      </p:nvGrpSpPr>
      <p:grpSpPr>
        <a:xfrm>
          <a:off x="0" y="0"/>
          <a:ext cx="0" cy="0"/>
          <a:chOff x="0" y="0"/>
          <a:chExt cx="0" cy="0"/>
        </a:xfrm>
      </p:grpSpPr>
      <p:sp>
        <p:nvSpPr>
          <p:cNvPr id="11" name="Marcador de posición de imagen 10"/>
          <p:cNvSpPr>
            <a:spLocks noGrp="1"/>
          </p:cNvSpPr>
          <p:nvPr>
            <p:ph type="pic" sz="quarter" idx="10"/>
          </p:nvPr>
        </p:nvSpPr>
        <p:spPr>
          <a:xfrm>
            <a:off x="1066800" y="2178050"/>
            <a:ext cx="2628900" cy="3641725"/>
          </a:xfrm>
          <a:prstGeom prst="roundRect">
            <a:avLst>
              <a:gd name="adj" fmla="val 6812"/>
            </a:avLst>
          </a:prstGeom>
        </p:spPr>
        <p:txBody>
          <a:bodyPr/>
          <a:lstStyle/>
          <a:p>
            <a:endParaRPr lang="es-MX"/>
          </a:p>
        </p:txBody>
      </p:sp>
      <p:sp>
        <p:nvSpPr>
          <p:cNvPr id="12" name="Marcador de posición de imagen 10"/>
          <p:cNvSpPr>
            <a:spLocks noGrp="1"/>
          </p:cNvSpPr>
          <p:nvPr>
            <p:ph type="pic" sz="quarter" idx="11"/>
          </p:nvPr>
        </p:nvSpPr>
        <p:spPr>
          <a:xfrm>
            <a:off x="4777741" y="2177826"/>
            <a:ext cx="2628900" cy="3641725"/>
          </a:xfrm>
          <a:prstGeom prst="roundRect">
            <a:avLst>
              <a:gd name="adj" fmla="val 6812"/>
            </a:avLst>
          </a:prstGeom>
        </p:spPr>
        <p:txBody>
          <a:bodyPr/>
          <a:lstStyle/>
          <a:p>
            <a:endParaRPr lang="es-MX"/>
          </a:p>
        </p:txBody>
      </p:sp>
      <p:sp>
        <p:nvSpPr>
          <p:cNvPr id="13" name="Marcador de posición de imagen 10"/>
          <p:cNvSpPr>
            <a:spLocks noGrp="1"/>
          </p:cNvSpPr>
          <p:nvPr>
            <p:ph type="pic" sz="quarter" idx="12"/>
          </p:nvPr>
        </p:nvSpPr>
        <p:spPr>
          <a:xfrm>
            <a:off x="8513388" y="2174319"/>
            <a:ext cx="2628900" cy="3641725"/>
          </a:xfrm>
          <a:prstGeom prst="roundRect">
            <a:avLst>
              <a:gd name="adj" fmla="val 6812"/>
            </a:avLst>
          </a:prstGeom>
        </p:spPr>
        <p:txBody>
          <a:bodyPr/>
          <a:lstStyle/>
          <a:p>
            <a:endParaRPr lang="es-MX"/>
          </a:p>
        </p:txBody>
      </p:sp>
    </p:spTree>
    <p:extLst>
      <p:ext uri="{BB962C8B-B14F-4D97-AF65-F5344CB8AC3E}">
        <p14:creationId xmlns:p14="http://schemas.microsoft.com/office/powerpoint/2010/main" val="9058481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Título y texto vertical">
    <p:spTree>
      <p:nvGrpSpPr>
        <p:cNvPr id="1" name=""/>
        <p:cNvGrpSpPr/>
        <p:nvPr/>
      </p:nvGrpSpPr>
      <p:grpSpPr>
        <a:xfrm>
          <a:off x="0" y="0"/>
          <a:ext cx="0" cy="0"/>
          <a:chOff x="0" y="0"/>
          <a:chExt cx="0" cy="0"/>
        </a:xfrm>
      </p:grpSpPr>
      <p:sp>
        <p:nvSpPr>
          <p:cNvPr id="14" name="Marcador de posición de imagen 13"/>
          <p:cNvSpPr>
            <a:spLocks noGrp="1"/>
          </p:cNvSpPr>
          <p:nvPr>
            <p:ph type="pic" sz="quarter" idx="10"/>
          </p:nvPr>
        </p:nvSpPr>
        <p:spPr>
          <a:xfrm>
            <a:off x="2691129" y="1985545"/>
            <a:ext cx="1809601" cy="1816992"/>
          </a:xfrm>
          <a:prstGeom prst="hexagon">
            <a:avLst/>
          </a:prstGeom>
        </p:spPr>
        <p:txBody>
          <a:bodyPr/>
          <a:lstStyle/>
          <a:p>
            <a:endParaRPr lang="es-MX"/>
          </a:p>
        </p:txBody>
      </p:sp>
      <p:sp>
        <p:nvSpPr>
          <p:cNvPr id="15" name="Marcador de posición de imagen 13"/>
          <p:cNvSpPr>
            <a:spLocks noGrp="1"/>
          </p:cNvSpPr>
          <p:nvPr>
            <p:ph type="pic" sz="quarter" idx="11"/>
          </p:nvPr>
        </p:nvSpPr>
        <p:spPr>
          <a:xfrm>
            <a:off x="5182238" y="1985545"/>
            <a:ext cx="1809601" cy="1816992"/>
          </a:xfrm>
          <a:prstGeom prst="hexagon">
            <a:avLst/>
          </a:prstGeom>
        </p:spPr>
        <p:txBody>
          <a:bodyPr/>
          <a:lstStyle/>
          <a:p>
            <a:endParaRPr lang="es-MX"/>
          </a:p>
        </p:txBody>
      </p:sp>
      <p:sp>
        <p:nvSpPr>
          <p:cNvPr id="16" name="Marcador de posición de imagen 13"/>
          <p:cNvSpPr>
            <a:spLocks noGrp="1"/>
          </p:cNvSpPr>
          <p:nvPr>
            <p:ph type="pic" sz="quarter" idx="12"/>
          </p:nvPr>
        </p:nvSpPr>
        <p:spPr>
          <a:xfrm>
            <a:off x="7673347" y="1985545"/>
            <a:ext cx="1809601" cy="1816992"/>
          </a:xfrm>
          <a:prstGeom prst="hexagon">
            <a:avLst/>
          </a:prstGeom>
        </p:spPr>
        <p:txBody>
          <a:bodyPr/>
          <a:lstStyle/>
          <a:p>
            <a:endParaRPr lang="es-MX"/>
          </a:p>
        </p:txBody>
      </p:sp>
    </p:spTree>
    <p:extLst>
      <p:ext uri="{BB962C8B-B14F-4D97-AF65-F5344CB8AC3E}">
        <p14:creationId xmlns:p14="http://schemas.microsoft.com/office/powerpoint/2010/main" val="39975221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Título vertical y texto">
    <p:spTree>
      <p:nvGrpSpPr>
        <p:cNvPr id="1" name=""/>
        <p:cNvGrpSpPr/>
        <p:nvPr/>
      </p:nvGrpSpPr>
      <p:grpSpPr>
        <a:xfrm>
          <a:off x="0" y="0"/>
          <a:ext cx="0" cy="0"/>
          <a:chOff x="0" y="0"/>
          <a:chExt cx="0" cy="0"/>
        </a:xfrm>
      </p:grpSpPr>
      <p:sp>
        <p:nvSpPr>
          <p:cNvPr id="13" name="Marcador de posición de imagen 12"/>
          <p:cNvSpPr>
            <a:spLocks noGrp="1"/>
          </p:cNvSpPr>
          <p:nvPr>
            <p:ph type="pic" sz="quarter" idx="10"/>
          </p:nvPr>
        </p:nvSpPr>
        <p:spPr>
          <a:xfrm>
            <a:off x="1473749" y="1971029"/>
            <a:ext cx="1809601" cy="1818333"/>
          </a:xfrm>
          <a:prstGeom prst="hexagon">
            <a:avLst/>
          </a:prstGeom>
        </p:spPr>
        <p:txBody>
          <a:bodyPr/>
          <a:lstStyle/>
          <a:p>
            <a:endParaRPr lang="es-MX"/>
          </a:p>
        </p:txBody>
      </p:sp>
      <p:sp>
        <p:nvSpPr>
          <p:cNvPr id="14" name="Marcador de posición de imagen 12"/>
          <p:cNvSpPr>
            <a:spLocks noGrp="1"/>
          </p:cNvSpPr>
          <p:nvPr>
            <p:ph type="pic" sz="quarter" idx="11"/>
          </p:nvPr>
        </p:nvSpPr>
        <p:spPr>
          <a:xfrm>
            <a:off x="3994801" y="1971029"/>
            <a:ext cx="1809601" cy="1818333"/>
          </a:xfrm>
          <a:prstGeom prst="hexagon">
            <a:avLst/>
          </a:prstGeom>
        </p:spPr>
        <p:txBody>
          <a:bodyPr/>
          <a:lstStyle/>
          <a:p>
            <a:endParaRPr lang="es-MX"/>
          </a:p>
        </p:txBody>
      </p:sp>
      <p:sp>
        <p:nvSpPr>
          <p:cNvPr id="15" name="Marcador de posición de imagen 12"/>
          <p:cNvSpPr>
            <a:spLocks noGrp="1"/>
          </p:cNvSpPr>
          <p:nvPr>
            <p:ph type="pic" sz="quarter" idx="12"/>
          </p:nvPr>
        </p:nvSpPr>
        <p:spPr>
          <a:xfrm>
            <a:off x="6475315" y="1971029"/>
            <a:ext cx="1809601" cy="1818333"/>
          </a:xfrm>
          <a:prstGeom prst="hexagon">
            <a:avLst/>
          </a:prstGeom>
        </p:spPr>
        <p:txBody>
          <a:bodyPr/>
          <a:lstStyle/>
          <a:p>
            <a:endParaRPr lang="es-MX"/>
          </a:p>
        </p:txBody>
      </p:sp>
      <p:sp>
        <p:nvSpPr>
          <p:cNvPr id="16" name="Marcador de posición de imagen 12"/>
          <p:cNvSpPr>
            <a:spLocks noGrp="1"/>
          </p:cNvSpPr>
          <p:nvPr>
            <p:ph type="pic" sz="quarter" idx="13"/>
          </p:nvPr>
        </p:nvSpPr>
        <p:spPr>
          <a:xfrm>
            <a:off x="8950474" y="1971029"/>
            <a:ext cx="1809601" cy="1818333"/>
          </a:xfrm>
          <a:prstGeom prst="hexagon">
            <a:avLst/>
          </a:prstGeom>
        </p:spPr>
        <p:txBody>
          <a:bodyPr/>
          <a:lstStyle/>
          <a:p>
            <a:endParaRPr lang="es-MX"/>
          </a:p>
        </p:txBody>
      </p:sp>
    </p:spTree>
    <p:extLst>
      <p:ext uri="{BB962C8B-B14F-4D97-AF65-F5344CB8AC3E}">
        <p14:creationId xmlns:p14="http://schemas.microsoft.com/office/powerpoint/2010/main" val="41373247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6_Diapositiva de título">
    <p:spTree>
      <p:nvGrpSpPr>
        <p:cNvPr id="1" name=""/>
        <p:cNvGrpSpPr/>
        <p:nvPr/>
      </p:nvGrpSpPr>
      <p:grpSpPr>
        <a:xfrm>
          <a:off x="0" y="0"/>
          <a:ext cx="0" cy="0"/>
          <a:chOff x="0" y="0"/>
          <a:chExt cx="0" cy="0"/>
        </a:xfrm>
      </p:grpSpPr>
      <p:sp>
        <p:nvSpPr>
          <p:cNvPr id="19" name="Marcador de posición de imagen 18"/>
          <p:cNvSpPr>
            <a:spLocks noGrp="1"/>
          </p:cNvSpPr>
          <p:nvPr>
            <p:ph type="pic" sz="quarter" idx="10"/>
          </p:nvPr>
        </p:nvSpPr>
        <p:spPr>
          <a:xfrm>
            <a:off x="1927225" y="1670050"/>
            <a:ext cx="5399880" cy="1970088"/>
          </a:xfrm>
        </p:spPr>
        <p:txBody>
          <a:bodyPr/>
          <a:lstStyle/>
          <a:p>
            <a:endParaRPr lang="es-MX"/>
          </a:p>
        </p:txBody>
      </p:sp>
      <p:sp>
        <p:nvSpPr>
          <p:cNvPr id="21" name="Marcador de posición de imagen 20"/>
          <p:cNvSpPr>
            <a:spLocks noGrp="1"/>
          </p:cNvSpPr>
          <p:nvPr>
            <p:ph type="pic" sz="quarter" idx="11"/>
          </p:nvPr>
        </p:nvSpPr>
        <p:spPr>
          <a:xfrm>
            <a:off x="7543800" y="1670050"/>
            <a:ext cx="2590800" cy="1957388"/>
          </a:xfrm>
        </p:spPr>
        <p:txBody>
          <a:bodyPr/>
          <a:lstStyle/>
          <a:p>
            <a:endParaRPr lang="es-MX"/>
          </a:p>
        </p:txBody>
      </p:sp>
      <p:sp>
        <p:nvSpPr>
          <p:cNvPr id="23" name="Marcador de posición de imagen 22"/>
          <p:cNvSpPr>
            <a:spLocks noGrp="1"/>
          </p:cNvSpPr>
          <p:nvPr>
            <p:ph type="pic" sz="quarter" idx="12"/>
          </p:nvPr>
        </p:nvSpPr>
        <p:spPr>
          <a:xfrm>
            <a:off x="1927225" y="3857147"/>
            <a:ext cx="2590800" cy="1951515"/>
          </a:xfrm>
        </p:spPr>
        <p:txBody>
          <a:bodyPr/>
          <a:lstStyle/>
          <a:p>
            <a:endParaRPr lang="es-MX"/>
          </a:p>
        </p:txBody>
      </p:sp>
      <p:sp>
        <p:nvSpPr>
          <p:cNvPr id="25" name="Marcador de posición de imagen 24"/>
          <p:cNvSpPr>
            <a:spLocks noGrp="1"/>
          </p:cNvSpPr>
          <p:nvPr>
            <p:ph type="pic" sz="quarter" idx="13"/>
          </p:nvPr>
        </p:nvSpPr>
        <p:spPr>
          <a:xfrm>
            <a:off x="4735513" y="3852863"/>
            <a:ext cx="5399087" cy="1967759"/>
          </a:xfrm>
        </p:spPr>
        <p:txBody>
          <a:bodyPr/>
          <a:lstStyle/>
          <a:p>
            <a:endParaRPr lang="es-MX"/>
          </a:p>
        </p:txBody>
      </p:sp>
    </p:spTree>
    <p:extLst>
      <p:ext uri="{BB962C8B-B14F-4D97-AF65-F5344CB8AC3E}">
        <p14:creationId xmlns:p14="http://schemas.microsoft.com/office/powerpoint/2010/main" val="11854667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19" name="Marcador de posición de imagen 18"/>
          <p:cNvSpPr>
            <a:spLocks noGrp="1"/>
          </p:cNvSpPr>
          <p:nvPr>
            <p:ph type="pic" sz="quarter" idx="10"/>
          </p:nvPr>
        </p:nvSpPr>
        <p:spPr>
          <a:xfrm>
            <a:off x="1927225" y="1670050"/>
            <a:ext cx="5399880" cy="1970088"/>
          </a:xfrm>
        </p:spPr>
        <p:txBody>
          <a:bodyPr/>
          <a:lstStyle/>
          <a:p>
            <a:endParaRPr lang="es-MX"/>
          </a:p>
        </p:txBody>
      </p:sp>
      <p:sp>
        <p:nvSpPr>
          <p:cNvPr id="21" name="Marcador de posición de imagen 20"/>
          <p:cNvSpPr>
            <a:spLocks noGrp="1"/>
          </p:cNvSpPr>
          <p:nvPr>
            <p:ph type="pic" sz="quarter" idx="11"/>
          </p:nvPr>
        </p:nvSpPr>
        <p:spPr>
          <a:xfrm>
            <a:off x="7543800" y="1670050"/>
            <a:ext cx="2590800" cy="1957388"/>
          </a:xfrm>
        </p:spPr>
        <p:txBody>
          <a:bodyPr/>
          <a:lstStyle/>
          <a:p>
            <a:endParaRPr lang="es-MX"/>
          </a:p>
        </p:txBody>
      </p:sp>
      <p:sp>
        <p:nvSpPr>
          <p:cNvPr id="23" name="Marcador de posición de imagen 22"/>
          <p:cNvSpPr>
            <a:spLocks noGrp="1"/>
          </p:cNvSpPr>
          <p:nvPr>
            <p:ph type="pic" sz="quarter" idx="12"/>
          </p:nvPr>
        </p:nvSpPr>
        <p:spPr>
          <a:xfrm>
            <a:off x="1927225" y="3857147"/>
            <a:ext cx="2590800" cy="1951515"/>
          </a:xfrm>
        </p:spPr>
        <p:txBody>
          <a:bodyPr/>
          <a:lstStyle/>
          <a:p>
            <a:endParaRPr lang="es-MX"/>
          </a:p>
        </p:txBody>
      </p:sp>
      <p:sp>
        <p:nvSpPr>
          <p:cNvPr id="25" name="Marcador de posición de imagen 24"/>
          <p:cNvSpPr>
            <a:spLocks noGrp="1"/>
          </p:cNvSpPr>
          <p:nvPr>
            <p:ph type="pic" sz="quarter" idx="13"/>
          </p:nvPr>
        </p:nvSpPr>
        <p:spPr>
          <a:xfrm>
            <a:off x="4735513" y="3852863"/>
            <a:ext cx="5399087" cy="1967759"/>
          </a:xfrm>
        </p:spPr>
        <p:txBody>
          <a:bodyPr/>
          <a:lstStyle/>
          <a:p>
            <a:endParaRPr lang="es-MX"/>
          </a:p>
        </p:txBody>
      </p:sp>
    </p:spTree>
    <p:extLst>
      <p:ext uri="{BB962C8B-B14F-4D97-AF65-F5344CB8AC3E}">
        <p14:creationId xmlns:p14="http://schemas.microsoft.com/office/powerpoint/2010/main" val="2309450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ación">
    <p:spTree>
      <p:nvGrpSpPr>
        <p:cNvPr id="1" name=""/>
        <p:cNvGrpSpPr/>
        <p:nvPr/>
      </p:nvGrpSpPr>
      <p:grpSpPr>
        <a:xfrm>
          <a:off x="0" y="0"/>
          <a:ext cx="0" cy="0"/>
          <a:chOff x="0" y="0"/>
          <a:chExt cx="0" cy="0"/>
        </a:xfrm>
      </p:grpSpPr>
      <p:sp>
        <p:nvSpPr>
          <p:cNvPr id="15" name="Marcador de posición de imagen 14"/>
          <p:cNvSpPr>
            <a:spLocks noGrp="1"/>
          </p:cNvSpPr>
          <p:nvPr>
            <p:ph type="pic" sz="quarter" idx="11"/>
          </p:nvPr>
        </p:nvSpPr>
        <p:spPr>
          <a:xfrm>
            <a:off x="-25400" y="0"/>
            <a:ext cx="12217400" cy="6858000"/>
          </a:xfrm>
        </p:spPr>
        <p:txBody>
          <a:bodyPr/>
          <a:lstStyle/>
          <a:p>
            <a:endParaRPr lang="es-MX"/>
          </a:p>
        </p:txBody>
      </p:sp>
      <p:sp>
        <p:nvSpPr>
          <p:cNvPr id="13" name="Marcador de gráfico 12"/>
          <p:cNvSpPr>
            <a:spLocks noGrp="1"/>
          </p:cNvSpPr>
          <p:nvPr>
            <p:ph type="chart" sz="quarter" idx="10"/>
          </p:nvPr>
        </p:nvSpPr>
        <p:spPr>
          <a:xfrm>
            <a:off x="5202160" y="1971030"/>
            <a:ext cx="1804852" cy="1816993"/>
          </a:xfrm>
          <a:prstGeom prst="hexagon">
            <a:avLst/>
          </a:prstGeom>
        </p:spPr>
        <p:txBody>
          <a:bodyPr/>
          <a:lstStyle/>
          <a:p>
            <a:endParaRPr lang="es-MX"/>
          </a:p>
        </p:txBody>
      </p:sp>
    </p:spTree>
    <p:extLst>
      <p:ext uri="{BB962C8B-B14F-4D97-AF65-F5344CB8AC3E}">
        <p14:creationId xmlns:p14="http://schemas.microsoft.com/office/powerpoint/2010/main" val="5257307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fld id="{E0926289-D04C-48DE-A542-EEDA72E49BDC}" type="datetimeFigureOut">
              <a:rPr lang="es-MX" smtClean="0"/>
              <a:t>19/03/2019</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CC62FADA-77EC-4FE5-A807-B20E85AA8A3C}" type="slidenum">
              <a:rPr lang="es-MX" smtClean="0"/>
              <a:t>‹#›</a:t>
            </a:fld>
            <a:endParaRPr lang="es-MX"/>
          </a:p>
        </p:txBody>
      </p:sp>
    </p:spTree>
    <p:extLst>
      <p:ext uri="{BB962C8B-B14F-4D97-AF65-F5344CB8AC3E}">
        <p14:creationId xmlns:p14="http://schemas.microsoft.com/office/powerpoint/2010/main" val="279753112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MX"/>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E0926289-D04C-48DE-A542-EEDA72E49BDC}" type="datetimeFigureOut">
              <a:rPr lang="es-MX" smtClean="0"/>
              <a:t>19/03/2019</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CC62FADA-77EC-4FE5-A807-B20E85AA8A3C}" type="slidenum">
              <a:rPr lang="es-MX" smtClean="0"/>
              <a:t>‹#›</a:t>
            </a:fld>
            <a:endParaRPr lang="es-MX"/>
          </a:p>
        </p:txBody>
      </p:sp>
    </p:spTree>
    <p:extLst>
      <p:ext uri="{BB962C8B-B14F-4D97-AF65-F5344CB8AC3E}">
        <p14:creationId xmlns:p14="http://schemas.microsoft.com/office/powerpoint/2010/main" val="40135599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fecha 4"/>
          <p:cNvSpPr>
            <a:spLocks noGrp="1"/>
          </p:cNvSpPr>
          <p:nvPr>
            <p:ph type="dt" sz="half" idx="10"/>
          </p:nvPr>
        </p:nvSpPr>
        <p:spPr/>
        <p:txBody>
          <a:bodyPr/>
          <a:lstStyle/>
          <a:p>
            <a:fld id="{E0926289-D04C-48DE-A542-EEDA72E49BDC}" type="datetimeFigureOut">
              <a:rPr lang="es-MX" smtClean="0"/>
              <a:t>19/03/2019</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CC62FADA-77EC-4FE5-A807-B20E85AA8A3C}" type="slidenum">
              <a:rPr lang="es-MX" smtClean="0"/>
              <a:t>‹#›</a:t>
            </a:fld>
            <a:endParaRPr lang="es-MX"/>
          </a:p>
        </p:txBody>
      </p:sp>
    </p:spTree>
    <p:extLst>
      <p:ext uri="{BB962C8B-B14F-4D97-AF65-F5344CB8AC3E}">
        <p14:creationId xmlns:p14="http://schemas.microsoft.com/office/powerpoint/2010/main" val="383042268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MX"/>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Marcador de fecha 6"/>
          <p:cNvSpPr>
            <a:spLocks noGrp="1"/>
          </p:cNvSpPr>
          <p:nvPr>
            <p:ph type="dt" sz="half" idx="10"/>
          </p:nvPr>
        </p:nvSpPr>
        <p:spPr/>
        <p:txBody>
          <a:bodyPr/>
          <a:lstStyle/>
          <a:p>
            <a:fld id="{E0926289-D04C-48DE-A542-EEDA72E49BDC}" type="datetimeFigureOut">
              <a:rPr lang="es-MX" smtClean="0"/>
              <a:t>19/03/2019</a:t>
            </a:fld>
            <a:endParaRPr lang="es-MX"/>
          </a:p>
        </p:txBody>
      </p:sp>
      <p:sp>
        <p:nvSpPr>
          <p:cNvPr id="8" name="Marcador de pie de página 7"/>
          <p:cNvSpPr>
            <a:spLocks noGrp="1"/>
          </p:cNvSpPr>
          <p:nvPr>
            <p:ph type="ftr" sz="quarter" idx="11"/>
          </p:nvPr>
        </p:nvSpPr>
        <p:spPr/>
        <p:txBody>
          <a:bodyPr/>
          <a:lstStyle/>
          <a:p>
            <a:endParaRPr lang="es-MX"/>
          </a:p>
        </p:txBody>
      </p:sp>
      <p:sp>
        <p:nvSpPr>
          <p:cNvPr id="9" name="Marcador de número de diapositiva 8"/>
          <p:cNvSpPr>
            <a:spLocks noGrp="1"/>
          </p:cNvSpPr>
          <p:nvPr>
            <p:ph type="sldNum" sz="quarter" idx="12"/>
          </p:nvPr>
        </p:nvSpPr>
        <p:spPr/>
        <p:txBody>
          <a:bodyPr/>
          <a:lstStyle/>
          <a:p>
            <a:fld id="{CC62FADA-77EC-4FE5-A807-B20E85AA8A3C}" type="slidenum">
              <a:rPr lang="es-MX" smtClean="0"/>
              <a:t>‹#›</a:t>
            </a:fld>
            <a:endParaRPr lang="es-MX"/>
          </a:p>
        </p:txBody>
      </p:sp>
    </p:spTree>
    <p:extLst>
      <p:ext uri="{BB962C8B-B14F-4D97-AF65-F5344CB8AC3E}">
        <p14:creationId xmlns:p14="http://schemas.microsoft.com/office/powerpoint/2010/main" val="166759679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fecha 2"/>
          <p:cNvSpPr>
            <a:spLocks noGrp="1"/>
          </p:cNvSpPr>
          <p:nvPr>
            <p:ph type="dt" sz="half" idx="10"/>
          </p:nvPr>
        </p:nvSpPr>
        <p:spPr/>
        <p:txBody>
          <a:bodyPr/>
          <a:lstStyle/>
          <a:p>
            <a:fld id="{E0926289-D04C-48DE-A542-EEDA72E49BDC}" type="datetimeFigureOut">
              <a:rPr lang="es-MX" smtClean="0"/>
              <a:t>19/03/2019</a:t>
            </a:fld>
            <a:endParaRPr lang="es-MX"/>
          </a:p>
        </p:txBody>
      </p:sp>
      <p:sp>
        <p:nvSpPr>
          <p:cNvPr id="4" name="Marcador de pie de página 3"/>
          <p:cNvSpPr>
            <a:spLocks noGrp="1"/>
          </p:cNvSpPr>
          <p:nvPr>
            <p:ph type="ftr" sz="quarter" idx="11"/>
          </p:nvPr>
        </p:nvSpPr>
        <p:spPr/>
        <p:txBody>
          <a:bodyPr/>
          <a:lstStyle/>
          <a:p>
            <a:endParaRPr lang="es-MX"/>
          </a:p>
        </p:txBody>
      </p:sp>
      <p:sp>
        <p:nvSpPr>
          <p:cNvPr id="5" name="Marcador de número de diapositiva 4"/>
          <p:cNvSpPr>
            <a:spLocks noGrp="1"/>
          </p:cNvSpPr>
          <p:nvPr>
            <p:ph type="sldNum" sz="quarter" idx="12"/>
          </p:nvPr>
        </p:nvSpPr>
        <p:spPr/>
        <p:txBody>
          <a:bodyPr/>
          <a:lstStyle/>
          <a:p>
            <a:fld id="{CC62FADA-77EC-4FE5-A807-B20E85AA8A3C}" type="slidenum">
              <a:rPr lang="es-MX" smtClean="0"/>
              <a:t>‹#›</a:t>
            </a:fld>
            <a:endParaRPr lang="es-MX"/>
          </a:p>
        </p:txBody>
      </p:sp>
    </p:spTree>
    <p:extLst>
      <p:ext uri="{BB962C8B-B14F-4D97-AF65-F5344CB8AC3E}">
        <p14:creationId xmlns:p14="http://schemas.microsoft.com/office/powerpoint/2010/main" val="193467000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E0926289-D04C-48DE-A542-EEDA72E49BDC}" type="datetimeFigureOut">
              <a:rPr lang="es-MX" smtClean="0"/>
              <a:t>19/03/2019</a:t>
            </a:fld>
            <a:endParaRPr lang="es-MX"/>
          </a:p>
        </p:txBody>
      </p:sp>
      <p:sp>
        <p:nvSpPr>
          <p:cNvPr id="3" name="Marcador de pie de página 2"/>
          <p:cNvSpPr>
            <a:spLocks noGrp="1"/>
          </p:cNvSpPr>
          <p:nvPr>
            <p:ph type="ftr" sz="quarter" idx="11"/>
          </p:nvPr>
        </p:nvSpPr>
        <p:spPr/>
        <p:txBody>
          <a:bodyPr/>
          <a:lstStyle/>
          <a:p>
            <a:endParaRPr lang="es-MX"/>
          </a:p>
        </p:txBody>
      </p:sp>
      <p:sp>
        <p:nvSpPr>
          <p:cNvPr id="4" name="Marcador de número de diapositiva 3"/>
          <p:cNvSpPr>
            <a:spLocks noGrp="1"/>
          </p:cNvSpPr>
          <p:nvPr>
            <p:ph type="sldNum" sz="quarter" idx="12"/>
          </p:nvPr>
        </p:nvSpPr>
        <p:spPr/>
        <p:txBody>
          <a:bodyPr/>
          <a:lstStyle/>
          <a:p>
            <a:fld id="{CC62FADA-77EC-4FE5-A807-B20E85AA8A3C}" type="slidenum">
              <a:rPr lang="es-MX" smtClean="0"/>
              <a:t>‹#›</a:t>
            </a:fld>
            <a:endParaRPr lang="es-MX"/>
          </a:p>
        </p:txBody>
      </p:sp>
    </p:spTree>
    <p:extLst>
      <p:ext uri="{BB962C8B-B14F-4D97-AF65-F5344CB8AC3E}">
        <p14:creationId xmlns:p14="http://schemas.microsoft.com/office/powerpoint/2010/main" val="143161546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E0926289-D04C-48DE-A542-EEDA72E49BDC}" type="datetimeFigureOut">
              <a:rPr lang="es-MX" smtClean="0"/>
              <a:t>19/03/2019</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CC62FADA-77EC-4FE5-A807-B20E85AA8A3C}" type="slidenum">
              <a:rPr lang="es-MX" smtClean="0"/>
              <a:t>‹#›</a:t>
            </a:fld>
            <a:endParaRPr lang="es-MX"/>
          </a:p>
        </p:txBody>
      </p:sp>
    </p:spTree>
    <p:extLst>
      <p:ext uri="{BB962C8B-B14F-4D97-AF65-F5344CB8AC3E}">
        <p14:creationId xmlns:p14="http://schemas.microsoft.com/office/powerpoint/2010/main" val="6085357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E0926289-D04C-48DE-A542-EEDA72E49BDC}" type="datetimeFigureOut">
              <a:rPr lang="es-MX" smtClean="0"/>
              <a:t>19/03/2019</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CC62FADA-77EC-4FE5-A807-B20E85AA8A3C}" type="slidenum">
              <a:rPr lang="es-MX" smtClean="0"/>
              <a:t>‹#›</a:t>
            </a:fld>
            <a:endParaRPr lang="es-MX"/>
          </a:p>
        </p:txBody>
      </p:sp>
    </p:spTree>
    <p:extLst>
      <p:ext uri="{BB962C8B-B14F-4D97-AF65-F5344CB8AC3E}">
        <p14:creationId xmlns:p14="http://schemas.microsoft.com/office/powerpoint/2010/main" val="7592393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fld id="{E0926289-D04C-48DE-A542-EEDA72E49BDC}" type="datetimeFigureOut">
              <a:rPr lang="es-MX" smtClean="0"/>
              <a:t>19/03/2019</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CC62FADA-77EC-4FE5-A807-B20E85AA8A3C}" type="slidenum">
              <a:rPr lang="es-MX" smtClean="0"/>
              <a:t>‹#›</a:t>
            </a:fld>
            <a:endParaRPr lang="es-MX"/>
          </a:p>
        </p:txBody>
      </p:sp>
    </p:spTree>
    <p:extLst>
      <p:ext uri="{BB962C8B-B14F-4D97-AF65-F5344CB8AC3E}">
        <p14:creationId xmlns:p14="http://schemas.microsoft.com/office/powerpoint/2010/main" val="370414241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MX"/>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fld id="{E0926289-D04C-48DE-A542-EEDA72E49BDC}" type="datetimeFigureOut">
              <a:rPr lang="es-MX" smtClean="0"/>
              <a:t>19/03/2019</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CC62FADA-77EC-4FE5-A807-B20E85AA8A3C}" type="slidenum">
              <a:rPr lang="es-MX" smtClean="0"/>
              <a:t>‹#›</a:t>
            </a:fld>
            <a:endParaRPr lang="es-MX"/>
          </a:p>
        </p:txBody>
      </p:sp>
    </p:spTree>
    <p:extLst>
      <p:ext uri="{BB962C8B-B14F-4D97-AF65-F5344CB8AC3E}">
        <p14:creationId xmlns:p14="http://schemas.microsoft.com/office/powerpoint/2010/main" val="32343572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fecha 2"/>
          <p:cNvSpPr>
            <a:spLocks noGrp="1"/>
          </p:cNvSpPr>
          <p:nvPr>
            <p:ph type="dt" sz="half" idx="10"/>
          </p:nvPr>
        </p:nvSpPr>
        <p:spPr/>
        <p:txBody>
          <a:bodyPr/>
          <a:lstStyle/>
          <a:p>
            <a:fld id="{EBC3B1F8-7BFF-4B4F-81C3-DECD639AAB7C}" type="datetimeFigureOut">
              <a:rPr lang="es-MX" smtClean="0"/>
              <a:t>19/03/2019</a:t>
            </a:fld>
            <a:endParaRPr lang="es-MX"/>
          </a:p>
        </p:txBody>
      </p:sp>
      <p:sp>
        <p:nvSpPr>
          <p:cNvPr id="4" name="Marcador de pie de página 3"/>
          <p:cNvSpPr>
            <a:spLocks noGrp="1"/>
          </p:cNvSpPr>
          <p:nvPr>
            <p:ph type="ftr" sz="quarter" idx="11"/>
          </p:nvPr>
        </p:nvSpPr>
        <p:spPr/>
        <p:txBody>
          <a:bodyPr/>
          <a:lstStyle/>
          <a:p>
            <a:endParaRPr lang="es-MX"/>
          </a:p>
        </p:txBody>
      </p:sp>
      <p:sp>
        <p:nvSpPr>
          <p:cNvPr id="5" name="Marcador de número de diapositiva 4"/>
          <p:cNvSpPr>
            <a:spLocks noGrp="1"/>
          </p:cNvSpPr>
          <p:nvPr>
            <p:ph type="sldNum" sz="quarter" idx="12"/>
          </p:nvPr>
        </p:nvSpPr>
        <p:spPr/>
        <p:txBody>
          <a:bodyPr/>
          <a:lstStyle/>
          <a:p>
            <a:fld id="{D8FBE255-4954-4A56-8C3B-CAB1AB987D0B}" type="slidenum">
              <a:rPr lang="es-MX" smtClean="0"/>
              <a:t>‹#›</a:t>
            </a:fld>
            <a:endParaRPr lang="es-MX"/>
          </a:p>
        </p:txBody>
      </p:sp>
    </p:spTree>
    <p:extLst>
      <p:ext uri="{BB962C8B-B14F-4D97-AF65-F5344CB8AC3E}">
        <p14:creationId xmlns:p14="http://schemas.microsoft.com/office/powerpoint/2010/main" val="28357581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EBC3B1F8-7BFF-4B4F-81C3-DECD639AAB7C}" type="datetimeFigureOut">
              <a:rPr lang="es-MX" smtClean="0"/>
              <a:t>19/03/2019</a:t>
            </a:fld>
            <a:endParaRPr lang="es-MX"/>
          </a:p>
        </p:txBody>
      </p:sp>
      <p:sp>
        <p:nvSpPr>
          <p:cNvPr id="3" name="Marcador de pie de página 2"/>
          <p:cNvSpPr>
            <a:spLocks noGrp="1"/>
          </p:cNvSpPr>
          <p:nvPr>
            <p:ph type="ftr" sz="quarter" idx="11"/>
          </p:nvPr>
        </p:nvSpPr>
        <p:spPr/>
        <p:txBody>
          <a:bodyPr/>
          <a:lstStyle/>
          <a:p>
            <a:endParaRPr lang="es-MX"/>
          </a:p>
        </p:txBody>
      </p:sp>
      <p:sp>
        <p:nvSpPr>
          <p:cNvPr id="4" name="Marcador de número de diapositiva 3"/>
          <p:cNvSpPr>
            <a:spLocks noGrp="1"/>
          </p:cNvSpPr>
          <p:nvPr>
            <p:ph type="sldNum" sz="quarter" idx="12"/>
          </p:nvPr>
        </p:nvSpPr>
        <p:spPr/>
        <p:txBody>
          <a:bodyPr/>
          <a:lstStyle/>
          <a:p>
            <a:fld id="{D8FBE255-4954-4A56-8C3B-CAB1AB987D0B}" type="slidenum">
              <a:rPr lang="es-MX" smtClean="0"/>
              <a:t>‹#›</a:t>
            </a:fld>
            <a:endParaRPr lang="es-MX"/>
          </a:p>
        </p:txBody>
      </p:sp>
    </p:spTree>
    <p:extLst>
      <p:ext uri="{BB962C8B-B14F-4D97-AF65-F5344CB8AC3E}">
        <p14:creationId xmlns:p14="http://schemas.microsoft.com/office/powerpoint/2010/main" val="21999932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EBC3B1F8-7BFF-4B4F-81C3-DECD639AAB7C}" type="datetimeFigureOut">
              <a:rPr lang="es-MX" smtClean="0"/>
              <a:t>19/03/2019</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D8FBE255-4954-4A56-8C3B-CAB1AB987D0B}" type="slidenum">
              <a:rPr lang="es-MX" smtClean="0"/>
              <a:t>‹#›</a:t>
            </a:fld>
            <a:endParaRPr lang="es-MX"/>
          </a:p>
        </p:txBody>
      </p:sp>
    </p:spTree>
    <p:extLst>
      <p:ext uri="{BB962C8B-B14F-4D97-AF65-F5344CB8AC3E}">
        <p14:creationId xmlns:p14="http://schemas.microsoft.com/office/powerpoint/2010/main" val="3548536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EBC3B1F8-7BFF-4B4F-81C3-DECD639AAB7C}" type="datetimeFigureOut">
              <a:rPr lang="es-MX" smtClean="0"/>
              <a:t>19/03/2019</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D8FBE255-4954-4A56-8C3B-CAB1AB987D0B}" type="slidenum">
              <a:rPr lang="es-MX" smtClean="0"/>
              <a:t>‹#›</a:t>
            </a:fld>
            <a:endParaRPr lang="es-MX"/>
          </a:p>
        </p:txBody>
      </p:sp>
    </p:spTree>
    <p:extLst>
      <p:ext uri="{BB962C8B-B14F-4D97-AF65-F5344CB8AC3E}">
        <p14:creationId xmlns:p14="http://schemas.microsoft.com/office/powerpoint/2010/main" val="14028538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26" Type="http://schemas.openxmlformats.org/officeDocument/2006/relationships/theme" Target="../theme/theme2.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slideLayout" Target="../slideLayouts/slideLayout48.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slideLayout" Target="../slideLayouts/slideLayout47.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3.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C3B1F8-7BFF-4B4F-81C3-DECD639AAB7C}" type="datetimeFigureOut">
              <a:rPr lang="es-MX" smtClean="0"/>
              <a:t>19/03/2019</a:t>
            </a:fld>
            <a:endParaRPr lang="es-MX"/>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FBE255-4954-4A56-8C3B-CAB1AB987D0B}" type="slidenum">
              <a:rPr lang="es-MX" smtClean="0"/>
              <a:t>‹#›</a:t>
            </a:fld>
            <a:endParaRPr lang="es-MX"/>
          </a:p>
        </p:txBody>
      </p:sp>
    </p:spTree>
    <p:extLst>
      <p:ext uri="{BB962C8B-B14F-4D97-AF65-F5344CB8AC3E}">
        <p14:creationId xmlns:p14="http://schemas.microsoft.com/office/powerpoint/2010/main" val="392063387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819" r:id="rId12"/>
    <p:sldLayoutId id="2147483821" r:id="rId13"/>
    <p:sldLayoutId id="2147483826" r:id="rId14"/>
    <p:sldLayoutId id="2147483829" r:id="rId15"/>
    <p:sldLayoutId id="2147483832" r:id="rId16"/>
    <p:sldLayoutId id="2147483836" r:id="rId17"/>
    <p:sldLayoutId id="2147483846" r:id="rId18"/>
    <p:sldLayoutId id="2147484149" r:id="rId19"/>
    <p:sldLayoutId id="2147484163" r:id="rId20"/>
    <p:sldLayoutId id="2147484167" r:id="rId21"/>
    <p:sldLayoutId id="2147484175" r:id="rId22"/>
    <p:sldLayoutId id="2147484208"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60D3EF-517A-4845-A010-2A0BFC709E11}" type="datetimeFigureOut">
              <a:rPr lang="es-MX" smtClean="0"/>
              <a:t>19/03/2019</a:t>
            </a:fld>
            <a:endParaRPr lang="es-MX"/>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84303D-D71A-489F-BE1A-CA89FF58D564}" type="slidenum">
              <a:rPr lang="es-MX" smtClean="0"/>
              <a:t>‹#›</a:t>
            </a:fld>
            <a:endParaRPr lang="es-MX"/>
          </a:p>
        </p:txBody>
      </p:sp>
    </p:spTree>
    <p:extLst>
      <p:ext uri="{BB962C8B-B14F-4D97-AF65-F5344CB8AC3E}">
        <p14:creationId xmlns:p14="http://schemas.microsoft.com/office/powerpoint/2010/main" val="107158708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847" r:id="rId12"/>
    <p:sldLayoutId id="2147483848" r:id="rId13"/>
    <p:sldLayoutId id="2147483852" r:id="rId14"/>
    <p:sldLayoutId id="2147483855" r:id="rId15"/>
    <p:sldLayoutId id="2147483869" r:id="rId16"/>
    <p:sldLayoutId id="2147483876" r:id="rId17"/>
    <p:sldLayoutId id="2147483882" r:id="rId18"/>
    <p:sldLayoutId id="2147483883" r:id="rId19"/>
    <p:sldLayoutId id="2147483887" r:id="rId20"/>
    <p:sldLayoutId id="2147483891" r:id="rId21"/>
    <p:sldLayoutId id="2147483892" r:id="rId22"/>
    <p:sldLayoutId id="2147483895" r:id="rId23"/>
    <p:sldLayoutId id="2147483896" r:id="rId24"/>
    <p:sldLayoutId id="2147483916"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926289-D04C-48DE-A542-EEDA72E49BDC}" type="datetimeFigureOut">
              <a:rPr lang="es-MX" smtClean="0"/>
              <a:t>19/03/2019</a:t>
            </a:fld>
            <a:endParaRPr lang="es-MX"/>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62FADA-77EC-4FE5-A807-B20E85AA8A3C}" type="slidenum">
              <a:rPr lang="es-MX" smtClean="0"/>
              <a:t>‹#›</a:t>
            </a:fld>
            <a:endParaRPr lang="es-MX"/>
          </a:p>
        </p:txBody>
      </p:sp>
    </p:spTree>
    <p:extLst>
      <p:ext uri="{BB962C8B-B14F-4D97-AF65-F5344CB8AC3E}">
        <p14:creationId xmlns:p14="http://schemas.microsoft.com/office/powerpoint/2010/main" val="208988198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3.jpe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3.xm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3.jp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24.jpeg"/></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hyperlink" Target="http://www.bgga.com/the-coaching-team" TargetMode="External"/><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image" Target="../media/image8.jpg"/><Relationship Id="rId5" Type="http://schemas.openxmlformats.org/officeDocument/2006/relationships/image" Target="../media/image7.jpeg"/><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3.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3.xml"/><Relationship Id="rId5" Type="http://schemas.openxmlformats.org/officeDocument/2006/relationships/image" Target="../media/image11.jpeg"/><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GGA ppt 13.33-02.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86584" cy="6858000"/>
          </a:xfrm>
          <a:prstGeom prst="rect">
            <a:avLst/>
          </a:prstGeom>
        </p:spPr>
      </p:pic>
      <p:sp>
        <p:nvSpPr>
          <p:cNvPr id="2" name="TextBox 1">
            <a:extLst>
              <a:ext uri="{FF2B5EF4-FFF2-40B4-BE49-F238E27FC236}">
                <a16:creationId xmlns:a16="http://schemas.microsoft.com/office/drawing/2014/main" id="{61A8575E-6DB8-6D47-B8E7-2E959539AC07}"/>
              </a:ext>
            </a:extLst>
          </p:cNvPr>
          <p:cNvSpPr txBox="1"/>
          <p:nvPr/>
        </p:nvSpPr>
        <p:spPr>
          <a:xfrm>
            <a:off x="3118759" y="5666013"/>
            <a:ext cx="6188528" cy="553998"/>
          </a:xfrm>
          <a:prstGeom prst="rect">
            <a:avLst/>
          </a:prstGeom>
          <a:noFill/>
        </p:spPr>
        <p:txBody>
          <a:bodyPr wrap="square" rtlCol="0">
            <a:spAutoFit/>
          </a:bodyPr>
          <a:lstStyle/>
          <a:p>
            <a:r>
              <a:rPr lang="en-US" sz="3000" dirty="0">
                <a:solidFill>
                  <a:schemeClr val="bg1"/>
                </a:solidFill>
                <a:latin typeface="Avenir Roman" panose="02000503020000020003" pitchFamily="2" charset="0"/>
              </a:rPr>
              <a:t>The Dominant Force in Junior Golf</a:t>
            </a:r>
          </a:p>
        </p:txBody>
      </p:sp>
    </p:spTree>
    <p:extLst>
      <p:ext uri="{BB962C8B-B14F-4D97-AF65-F5344CB8AC3E}">
        <p14:creationId xmlns:p14="http://schemas.microsoft.com/office/powerpoint/2010/main" val="7022708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85249" y="1405238"/>
            <a:ext cx="6295764" cy="3404489"/>
          </a:xfrm>
        </p:spPr>
        <p:txBody>
          <a:bodyPr>
            <a:noAutofit/>
          </a:bodyPr>
          <a:lstStyle/>
          <a:p>
            <a:pPr marL="285750" indent="-285750" algn="l">
              <a:lnSpc>
                <a:spcPct val="110000"/>
              </a:lnSpc>
              <a:buFont typeface="Arial" charset="0"/>
              <a:buChar char="•"/>
            </a:pPr>
            <a:r>
              <a:rPr lang="en-US" sz="1800" dirty="0">
                <a:solidFill>
                  <a:schemeClr val="tx1">
                    <a:lumMod val="65000"/>
                    <a:lumOff val="35000"/>
                  </a:schemeClr>
                </a:solidFill>
                <a:latin typeface="Avenir Book"/>
                <a:ea typeface="Helvetica Neue Light" charset="0"/>
                <a:cs typeface="Avenir Book"/>
              </a:rPr>
              <a:t>Not-for-profit </a:t>
            </a:r>
            <a:r>
              <a:rPr lang="en-US" sz="1800">
                <a:solidFill>
                  <a:schemeClr val="tx1">
                    <a:lumMod val="65000"/>
                    <a:lumOff val="35000"/>
                  </a:schemeClr>
                </a:solidFill>
                <a:latin typeface="Avenir Book"/>
                <a:ea typeface="Helvetica Neue Light" charset="0"/>
                <a:cs typeface="Avenir Book"/>
              </a:rPr>
              <a:t>with over 1,300 </a:t>
            </a:r>
            <a:r>
              <a:rPr lang="en-US" sz="1800" dirty="0">
                <a:solidFill>
                  <a:schemeClr val="tx1">
                    <a:lumMod val="65000"/>
                    <a:lumOff val="35000"/>
                  </a:schemeClr>
                </a:solidFill>
                <a:latin typeface="Avenir Book"/>
                <a:ea typeface="Helvetica Neue Light" charset="0"/>
                <a:cs typeface="Avenir Book"/>
              </a:rPr>
              <a:t>students, noted for its strong academic program and its sporting excellence.</a:t>
            </a:r>
          </a:p>
          <a:p>
            <a:pPr marL="285750" indent="-285750" algn="l">
              <a:lnSpc>
                <a:spcPct val="110000"/>
              </a:lnSpc>
              <a:buFont typeface="Arial" charset="0"/>
              <a:buChar char="•"/>
            </a:pPr>
            <a:r>
              <a:rPr lang="en-US" sz="1800" dirty="0">
                <a:solidFill>
                  <a:schemeClr val="tx1">
                    <a:lumMod val="65000"/>
                    <a:lumOff val="35000"/>
                  </a:schemeClr>
                </a:solidFill>
                <a:latin typeface="Avenir Book"/>
                <a:ea typeface="Helvetica Neue Light" charset="0"/>
                <a:cs typeface="Avenir Book"/>
              </a:rPr>
              <a:t>Soccer Academy of 200 students, undefeated at the high school level over the last eight years.</a:t>
            </a:r>
          </a:p>
          <a:p>
            <a:pPr marL="285750" indent="-285750" algn="l">
              <a:lnSpc>
                <a:spcPct val="110000"/>
              </a:lnSpc>
              <a:buFont typeface="Arial" charset="0"/>
              <a:buChar char="•"/>
            </a:pPr>
            <a:r>
              <a:rPr lang="en-US" sz="1800" dirty="0">
                <a:solidFill>
                  <a:schemeClr val="tx1">
                    <a:lumMod val="65000"/>
                    <a:lumOff val="35000"/>
                  </a:schemeClr>
                </a:solidFill>
                <a:latin typeface="Avenir Book"/>
                <a:ea typeface="Helvetica Neue Light" charset="0"/>
                <a:cs typeface="Avenir Book"/>
              </a:rPr>
              <a:t>Basketball program has been U.S. champions in four of the last six years.</a:t>
            </a:r>
          </a:p>
          <a:p>
            <a:pPr marL="285750" indent="-285750" algn="l">
              <a:lnSpc>
                <a:spcPct val="110000"/>
              </a:lnSpc>
              <a:buFont typeface="Arial" charset="0"/>
              <a:buChar char="•"/>
            </a:pPr>
            <a:r>
              <a:rPr lang="en-US" sz="1800" dirty="0">
                <a:solidFill>
                  <a:schemeClr val="tx1">
                    <a:lumMod val="65000"/>
                    <a:lumOff val="35000"/>
                  </a:schemeClr>
                </a:solidFill>
                <a:latin typeface="Avenir Book"/>
                <a:ea typeface="Helvetica Neue Light" charset="0"/>
                <a:cs typeface="Avenir Book"/>
              </a:rPr>
              <a:t>Baseball team ranked first in the nation.</a:t>
            </a:r>
          </a:p>
          <a:p>
            <a:pPr marL="285750" indent="-285750" algn="l">
              <a:lnSpc>
                <a:spcPct val="110000"/>
              </a:lnSpc>
              <a:buFont typeface="Arial" charset="0"/>
              <a:buChar char="•"/>
            </a:pPr>
            <a:r>
              <a:rPr lang="en-US" sz="1800" dirty="0">
                <a:solidFill>
                  <a:schemeClr val="tx1">
                    <a:lumMod val="65000"/>
                    <a:lumOff val="35000"/>
                  </a:schemeClr>
                </a:solidFill>
                <a:latin typeface="Avenir Book"/>
                <a:ea typeface="Helvetica Neue Light" charset="0"/>
                <a:cs typeface="Avenir Book"/>
              </a:rPr>
              <a:t>Tennis Academy with around 30 students.</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201488" y="391482"/>
            <a:ext cx="3402213" cy="50403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6"/>
          <p:cNvSpPr/>
          <p:nvPr/>
        </p:nvSpPr>
        <p:spPr>
          <a:xfrm>
            <a:off x="305033" y="87783"/>
            <a:ext cx="4424145" cy="855225"/>
          </a:xfrm>
          <a:prstGeom prst="rect">
            <a:avLst/>
          </a:prstGeom>
          <a:solidFill>
            <a:srgbClr val="E93E1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E7E7E7"/>
              </a:solidFill>
            </a:endParaRPr>
          </a:p>
        </p:txBody>
      </p:sp>
      <p:sp>
        <p:nvSpPr>
          <p:cNvPr id="2" name="Title 1"/>
          <p:cNvSpPr>
            <a:spLocks noGrp="1"/>
          </p:cNvSpPr>
          <p:nvPr>
            <p:ph type="ctrTitle"/>
          </p:nvPr>
        </p:nvSpPr>
        <p:spPr>
          <a:xfrm>
            <a:off x="385249" y="-164898"/>
            <a:ext cx="4879250" cy="1360585"/>
          </a:xfrm>
        </p:spPr>
        <p:txBody>
          <a:bodyPr>
            <a:normAutofit/>
          </a:bodyPr>
          <a:lstStyle/>
          <a:p>
            <a:r>
              <a:rPr lang="en-US" sz="2800" dirty="0">
                <a:solidFill>
                  <a:schemeClr val="bg1"/>
                </a:solidFill>
                <a:latin typeface="Times New Roman"/>
                <a:cs typeface="Times New Roman"/>
              </a:rPr>
              <a:t>MONTVERDE ACADEMY</a:t>
            </a:r>
          </a:p>
        </p:txBody>
      </p:sp>
      <p:pic>
        <p:nvPicPr>
          <p:cNvPr id="10" name="Picture 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5734187"/>
            <a:ext cx="12192000" cy="1146048"/>
          </a:xfrm>
          <a:prstGeom prst="rect">
            <a:avLst/>
          </a:prstGeom>
        </p:spPr>
      </p:pic>
    </p:spTree>
    <p:extLst>
      <p:ext uri="{BB962C8B-B14F-4D97-AF65-F5344CB8AC3E}">
        <p14:creationId xmlns:p14="http://schemas.microsoft.com/office/powerpoint/2010/main" val="41435768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3">
            <a:extLst>
              <a:ext uri="{FF2B5EF4-FFF2-40B4-BE49-F238E27FC236}">
                <a16:creationId xmlns:a16="http://schemas.microsoft.com/office/drawing/2014/main" id="{6A9ED4C9-0506-4D06-A5E9-41042D1D384F}"/>
              </a:ext>
            </a:extLst>
          </p:cNvPr>
          <p:cNvSpPr txBox="1">
            <a:spLocks/>
          </p:cNvSpPr>
          <p:nvPr/>
        </p:nvSpPr>
        <p:spPr>
          <a:xfrm>
            <a:off x="345088" y="1602233"/>
            <a:ext cx="6167277" cy="439450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r>
              <a:rPr lang="en-US" sz="1600" dirty="0">
                <a:solidFill>
                  <a:schemeClr val="tx1">
                    <a:lumMod val="65000"/>
                    <a:lumOff val="35000"/>
                  </a:schemeClr>
                </a:solidFill>
                <a:latin typeface="Avenir Book"/>
                <a:cs typeface="Avenir Book"/>
              </a:rPr>
              <a:t>Developing character traits of Grit, Determination, Self-Esteem, Self-Confidence, Sociability.</a:t>
            </a:r>
          </a:p>
          <a:p>
            <a:pPr marL="285750" indent="-285750"/>
            <a:r>
              <a:rPr lang="en-US" sz="1600" dirty="0">
                <a:solidFill>
                  <a:schemeClr val="tx1">
                    <a:lumMod val="65000"/>
                    <a:lumOff val="35000"/>
                  </a:schemeClr>
                </a:solidFill>
                <a:latin typeface="Avenir Book"/>
                <a:cs typeface="Avenir Book"/>
              </a:rPr>
              <a:t>We are exceptionally proud of our Peer Group, who share the common experience of making sacrifices in leaving home, often having the courage to study in a foreign country, in a foreign language, and having the ambition for greatness as a professional golfer or at least an outstanding college golf experience.  The student influences on each other is amazing, and we manage this with light touch.  </a:t>
            </a:r>
          </a:p>
          <a:p>
            <a:pPr marL="285750" indent="-285750"/>
            <a:r>
              <a:rPr lang="en-US" sz="1600" dirty="0">
                <a:solidFill>
                  <a:schemeClr val="tx1">
                    <a:lumMod val="65000"/>
                    <a:lumOff val="35000"/>
                  </a:schemeClr>
                </a:solidFill>
                <a:latin typeface="Avenir Book"/>
                <a:cs typeface="Avenir Book"/>
              </a:rPr>
              <a:t>Senior students are elected as role model Ambassadors and participate in fortnightly Leadership programs.  All students participate in weekly Character sessions based on the college athlete Habitude program.</a:t>
            </a:r>
          </a:p>
          <a:p>
            <a:pPr marL="0" indent="0">
              <a:buNone/>
            </a:pPr>
            <a:r>
              <a:rPr lang="en-US" sz="1600" dirty="0">
                <a:solidFill>
                  <a:schemeClr val="tx1">
                    <a:lumMod val="65000"/>
                    <a:lumOff val="35000"/>
                  </a:schemeClr>
                </a:solidFill>
                <a:latin typeface="Avenir Book"/>
                <a:cs typeface="Avenir Book"/>
              </a:rPr>
              <a:t>	</a:t>
            </a:r>
          </a:p>
          <a:p>
            <a:pPr marL="285750" indent="-285750"/>
            <a:endParaRPr lang="en-US" sz="1600" dirty="0">
              <a:solidFill>
                <a:schemeClr val="tx1">
                  <a:lumMod val="65000"/>
                  <a:lumOff val="35000"/>
                </a:schemeClr>
              </a:solidFill>
              <a:latin typeface="Avenir Book"/>
              <a:cs typeface="Avenir Book"/>
            </a:endParaRPr>
          </a:p>
          <a:p>
            <a:endParaRPr lang="en-US" sz="1600" b="1" dirty="0">
              <a:solidFill>
                <a:schemeClr val="tx1">
                  <a:lumMod val="65000"/>
                  <a:lumOff val="35000"/>
                </a:schemeClr>
              </a:solidFill>
              <a:latin typeface="Avenir Book"/>
              <a:cs typeface="Avenir Book"/>
            </a:endParaRPr>
          </a:p>
        </p:txBody>
      </p:sp>
      <p:sp>
        <p:nvSpPr>
          <p:cNvPr id="11" name="Rectangle 10"/>
          <p:cNvSpPr/>
          <p:nvPr/>
        </p:nvSpPr>
        <p:spPr>
          <a:xfrm>
            <a:off x="345088" y="136217"/>
            <a:ext cx="4035349" cy="930583"/>
          </a:xfrm>
          <a:prstGeom prst="rect">
            <a:avLst/>
          </a:prstGeom>
          <a:solidFill>
            <a:srgbClr val="E93E1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E7E7E7"/>
              </a:solidFill>
            </a:endParaRPr>
          </a:p>
        </p:txBody>
      </p:sp>
      <p:sp>
        <p:nvSpPr>
          <p:cNvPr id="12" name="Title 1"/>
          <p:cNvSpPr txBox="1">
            <a:spLocks/>
          </p:cNvSpPr>
          <p:nvPr/>
        </p:nvSpPr>
        <p:spPr>
          <a:xfrm>
            <a:off x="471164" y="252251"/>
            <a:ext cx="4028461" cy="93297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80000"/>
              </a:lnSpc>
            </a:pPr>
            <a:r>
              <a:rPr lang="en-US" sz="2800" dirty="0">
                <a:solidFill>
                  <a:schemeClr val="bg1"/>
                </a:solidFill>
                <a:latin typeface="Times New Roman"/>
                <a:cs typeface="Times New Roman"/>
              </a:rPr>
              <a:t>CHARACTER / STUDENT LIFE</a:t>
            </a:r>
          </a:p>
        </p:txBody>
      </p:sp>
      <p:pic>
        <p:nvPicPr>
          <p:cNvPr id="14" name="Picture 1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5734187"/>
            <a:ext cx="12192000" cy="1146048"/>
          </a:xfrm>
          <a:prstGeom prst="rect">
            <a:avLst/>
          </a:prstGeom>
        </p:spPr>
      </p:pic>
      <p:pic>
        <p:nvPicPr>
          <p:cNvPr id="3" name="Picture 2">
            <a:extLst>
              <a:ext uri="{FF2B5EF4-FFF2-40B4-BE49-F238E27FC236}">
                <a16:creationId xmlns:a16="http://schemas.microsoft.com/office/drawing/2014/main" id="{F925CC15-3845-3642-89B6-EE5D29464CF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657479" y="1443789"/>
            <a:ext cx="5134450" cy="3850837"/>
          </a:xfrm>
          <a:prstGeom prst="rect">
            <a:avLst/>
          </a:prstGeom>
          <a:ln w="69850">
            <a:solidFill>
              <a:schemeClr val="bg1"/>
            </a:solidFill>
          </a:ln>
          <a:effectLst>
            <a:outerShdw blurRad="63500" sx="102000" sy="102000" algn="ctr" rotWithShape="0">
              <a:schemeClr val="bg1">
                <a:lumMod val="65000"/>
                <a:alpha val="40000"/>
              </a:schemeClr>
            </a:outerShdw>
          </a:effectLst>
        </p:spPr>
      </p:pic>
    </p:spTree>
    <p:extLst>
      <p:ext uri="{BB962C8B-B14F-4D97-AF65-F5344CB8AC3E}">
        <p14:creationId xmlns:p14="http://schemas.microsoft.com/office/powerpoint/2010/main" val="2434260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3">
            <a:extLst>
              <a:ext uri="{FF2B5EF4-FFF2-40B4-BE49-F238E27FC236}">
                <a16:creationId xmlns:a16="http://schemas.microsoft.com/office/drawing/2014/main" id="{6A9ED4C9-0506-4D06-A5E9-41042D1D384F}"/>
              </a:ext>
            </a:extLst>
          </p:cNvPr>
          <p:cNvSpPr txBox="1">
            <a:spLocks/>
          </p:cNvSpPr>
          <p:nvPr/>
        </p:nvSpPr>
        <p:spPr>
          <a:xfrm>
            <a:off x="471164" y="1948596"/>
            <a:ext cx="6109464" cy="41489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r>
              <a:rPr lang="en-US" sz="1600" dirty="0">
                <a:solidFill>
                  <a:schemeClr val="tx1">
                    <a:lumMod val="65000"/>
                    <a:lumOff val="35000"/>
                  </a:schemeClr>
                </a:solidFill>
                <a:latin typeface="Avenir Book"/>
                <a:cs typeface="Avenir Book"/>
              </a:rPr>
              <a:t>Students are housed in private condos, creating a “home away from home” environment, in a gated community, and are supervised and supported by a mix of experienced and youthful House Parents.</a:t>
            </a:r>
          </a:p>
          <a:p>
            <a:pPr marL="285750" indent="-285750"/>
            <a:r>
              <a:rPr lang="en-US" sz="1600" dirty="0">
                <a:solidFill>
                  <a:schemeClr val="tx1">
                    <a:lumMod val="65000"/>
                    <a:lumOff val="35000"/>
                  </a:schemeClr>
                </a:solidFill>
                <a:latin typeface="Avenir Book"/>
                <a:cs typeface="Avenir Book"/>
              </a:rPr>
              <a:t>With regular input from the students, house parents organize extensive Weekend Activities for students to select from, ranging from fun activities at the Orlando theme parks, to shopping trips and some more ambitious challenging activities.  	</a:t>
            </a:r>
          </a:p>
          <a:p>
            <a:pPr marL="0" indent="0">
              <a:buNone/>
            </a:pPr>
            <a:r>
              <a:rPr lang="en-US" sz="1600" dirty="0">
                <a:solidFill>
                  <a:schemeClr val="tx1">
                    <a:lumMod val="65000"/>
                    <a:lumOff val="35000"/>
                  </a:schemeClr>
                </a:solidFill>
                <a:latin typeface="Avenir Book"/>
                <a:cs typeface="Avenir Book"/>
              </a:rPr>
              <a:t>	</a:t>
            </a:r>
          </a:p>
          <a:p>
            <a:pPr marL="285750" indent="-285750"/>
            <a:endParaRPr lang="en-US" sz="1600" dirty="0">
              <a:solidFill>
                <a:schemeClr val="tx1">
                  <a:lumMod val="65000"/>
                  <a:lumOff val="35000"/>
                </a:schemeClr>
              </a:solidFill>
              <a:latin typeface="Avenir Book"/>
              <a:cs typeface="Avenir Book"/>
            </a:endParaRPr>
          </a:p>
          <a:p>
            <a:endParaRPr lang="en-US" sz="1600" b="1" dirty="0">
              <a:solidFill>
                <a:schemeClr val="tx1">
                  <a:lumMod val="65000"/>
                  <a:lumOff val="35000"/>
                </a:schemeClr>
              </a:solidFill>
              <a:latin typeface="Avenir Book"/>
              <a:cs typeface="Avenir Book"/>
            </a:endParaRPr>
          </a:p>
        </p:txBody>
      </p:sp>
      <p:sp>
        <p:nvSpPr>
          <p:cNvPr id="11" name="Rectangle 10"/>
          <p:cNvSpPr/>
          <p:nvPr/>
        </p:nvSpPr>
        <p:spPr>
          <a:xfrm>
            <a:off x="339586" y="157772"/>
            <a:ext cx="4035349" cy="932973"/>
          </a:xfrm>
          <a:prstGeom prst="rect">
            <a:avLst/>
          </a:prstGeom>
          <a:solidFill>
            <a:srgbClr val="E93E1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E7E7E7"/>
              </a:solidFill>
            </a:endParaRPr>
          </a:p>
        </p:txBody>
      </p:sp>
      <p:sp>
        <p:nvSpPr>
          <p:cNvPr id="12" name="Title 1"/>
          <p:cNvSpPr txBox="1">
            <a:spLocks/>
          </p:cNvSpPr>
          <p:nvPr/>
        </p:nvSpPr>
        <p:spPr>
          <a:xfrm>
            <a:off x="471164" y="295187"/>
            <a:ext cx="4028461" cy="93297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80000"/>
              </a:lnSpc>
            </a:pPr>
            <a:r>
              <a:rPr lang="en-US" sz="2800" dirty="0">
                <a:solidFill>
                  <a:schemeClr val="bg1"/>
                </a:solidFill>
                <a:latin typeface="Times New Roman"/>
                <a:cs typeface="Times New Roman"/>
              </a:rPr>
              <a:t>CHARACTER / STUDENT LIFE</a:t>
            </a:r>
          </a:p>
        </p:txBody>
      </p:sp>
      <p:pic>
        <p:nvPicPr>
          <p:cNvPr id="9" name="Picture 8"/>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5734187"/>
            <a:ext cx="12192000" cy="1146048"/>
          </a:xfrm>
          <a:prstGeom prst="rect">
            <a:avLst/>
          </a:prstGeom>
        </p:spPr>
      </p:pic>
      <p:pic>
        <p:nvPicPr>
          <p:cNvPr id="4" name="Picture 3">
            <a:extLst>
              <a:ext uri="{FF2B5EF4-FFF2-40B4-BE49-F238E27FC236}">
                <a16:creationId xmlns:a16="http://schemas.microsoft.com/office/drawing/2014/main" id="{EE5C347C-8F80-7445-A8BE-10D7F7FE0A1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733309" y="1228160"/>
            <a:ext cx="4833257" cy="3936670"/>
          </a:xfrm>
          <a:prstGeom prst="rect">
            <a:avLst/>
          </a:prstGeom>
          <a:ln w="76200">
            <a:solidFill>
              <a:schemeClr val="bg1"/>
            </a:solidFill>
          </a:ln>
          <a:effectLst>
            <a:outerShdw blurRad="63500" sx="102000" sy="102000" algn="ctr" rotWithShape="0">
              <a:schemeClr val="bg1">
                <a:lumMod val="65000"/>
                <a:alpha val="40000"/>
              </a:schemeClr>
            </a:outerShdw>
          </a:effectLst>
        </p:spPr>
      </p:pic>
    </p:spTree>
    <p:extLst>
      <p:ext uri="{BB962C8B-B14F-4D97-AF65-F5344CB8AC3E}">
        <p14:creationId xmlns:p14="http://schemas.microsoft.com/office/powerpoint/2010/main" val="971168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449994" y="1133260"/>
            <a:ext cx="5418531" cy="4168400"/>
          </a:xfrm>
        </p:spPr>
        <p:txBody>
          <a:bodyPr>
            <a:normAutofit/>
          </a:bodyPr>
          <a:lstStyle/>
          <a:p>
            <a:pPr marL="285750" indent="-285750" algn="l" fontAlgn="base">
              <a:lnSpc>
                <a:spcPct val="110000"/>
              </a:lnSpc>
              <a:buFont typeface="Arial" charset="0"/>
              <a:buChar char="•"/>
            </a:pPr>
            <a:r>
              <a:rPr lang="en-US" sz="1800" dirty="0">
                <a:solidFill>
                  <a:schemeClr val="tx1">
                    <a:lumMod val="65000"/>
                    <a:lumOff val="35000"/>
                  </a:schemeClr>
                </a:solidFill>
                <a:latin typeface="Avenir Book"/>
                <a:cs typeface="Avenir Book"/>
              </a:rPr>
              <a:t>Upscale, spacious, fully furnished condos.</a:t>
            </a:r>
          </a:p>
          <a:p>
            <a:pPr marL="285750" indent="-285750" algn="l" fontAlgn="base">
              <a:lnSpc>
                <a:spcPct val="110000"/>
              </a:lnSpc>
              <a:buFont typeface="Arial" charset="0"/>
              <a:buChar char="•"/>
            </a:pPr>
            <a:r>
              <a:rPr lang="en-US" sz="1800" dirty="0">
                <a:solidFill>
                  <a:schemeClr val="tx1">
                    <a:lumMod val="65000"/>
                    <a:lumOff val="35000"/>
                  </a:schemeClr>
                </a:solidFill>
                <a:latin typeface="Avenir Book"/>
                <a:cs typeface="Avenir Book"/>
              </a:rPr>
              <a:t>Room with either one or two students with a maximum of six students per home.</a:t>
            </a:r>
          </a:p>
          <a:p>
            <a:pPr marL="285750" indent="-285750" algn="l" fontAlgn="base">
              <a:lnSpc>
                <a:spcPct val="110000"/>
              </a:lnSpc>
              <a:buFont typeface="Arial" charset="0"/>
              <a:buChar char="•"/>
            </a:pPr>
            <a:r>
              <a:rPr lang="en-US" sz="1800" dirty="0">
                <a:solidFill>
                  <a:schemeClr val="tx1">
                    <a:lumMod val="65000"/>
                    <a:lumOff val="35000"/>
                  </a:schemeClr>
                </a:solidFill>
                <a:latin typeface="Avenir Book"/>
                <a:cs typeface="Avenir Book"/>
              </a:rPr>
              <a:t>Living room, dining room, fully-appointed kitchen and laundry room and an enclosed patio for relaxation and games.</a:t>
            </a:r>
          </a:p>
          <a:p>
            <a:pPr marL="285750" indent="-285750" algn="l" fontAlgn="base">
              <a:lnSpc>
                <a:spcPct val="110000"/>
              </a:lnSpc>
              <a:buFont typeface="Arial" charset="0"/>
              <a:buChar char="•"/>
            </a:pPr>
            <a:r>
              <a:rPr lang="en-US" sz="1800" dirty="0">
                <a:solidFill>
                  <a:schemeClr val="tx1">
                    <a:lumMod val="65000"/>
                    <a:lumOff val="35000"/>
                  </a:schemeClr>
                </a:solidFill>
                <a:latin typeface="Avenir Book"/>
                <a:cs typeface="Avenir Book"/>
              </a:rPr>
              <a:t>Wireless Internet access and satellite television.</a:t>
            </a:r>
          </a:p>
          <a:p>
            <a:pPr marL="285750" indent="-285750" algn="l" fontAlgn="base">
              <a:lnSpc>
                <a:spcPct val="110000"/>
              </a:lnSpc>
              <a:buFont typeface="Arial" charset="0"/>
              <a:buChar char="•"/>
            </a:pPr>
            <a:r>
              <a:rPr lang="en-US" sz="1800" dirty="0">
                <a:solidFill>
                  <a:schemeClr val="tx1">
                    <a:lumMod val="65000"/>
                    <a:lumOff val="35000"/>
                  </a:schemeClr>
                </a:solidFill>
                <a:latin typeface="Avenir Book"/>
                <a:cs typeface="Avenir Book"/>
              </a:rPr>
              <a:t>24/7 oversight by resident house parents. </a:t>
            </a:r>
          </a:p>
          <a:p>
            <a:pPr marL="285750" indent="-285750" algn="l" fontAlgn="base">
              <a:lnSpc>
                <a:spcPct val="110000"/>
              </a:lnSpc>
              <a:buFont typeface="Arial" charset="0"/>
              <a:buChar char="•"/>
            </a:pPr>
            <a:r>
              <a:rPr lang="en-US" sz="1800" dirty="0">
                <a:solidFill>
                  <a:schemeClr val="tx1">
                    <a:lumMod val="65000"/>
                    <a:lumOff val="35000"/>
                  </a:schemeClr>
                </a:solidFill>
                <a:latin typeface="Avenir Book"/>
                <a:cs typeface="Avenir Book"/>
              </a:rPr>
              <a:t>Inside a private, gated community, with emphasis on security in homes and the community.</a:t>
            </a:r>
          </a:p>
        </p:txBody>
      </p:sp>
      <p:sp>
        <p:nvSpPr>
          <p:cNvPr id="8" name="Rectangle 7"/>
          <p:cNvSpPr/>
          <p:nvPr/>
        </p:nvSpPr>
        <p:spPr>
          <a:xfrm>
            <a:off x="358049" y="110822"/>
            <a:ext cx="3218876" cy="855225"/>
          </a:xfrm>
          <a:prstGeom prst="rect">
            <a:avLst/>
          </a:prstGeom>
          <a:solidFill>
            <a:srgbClr val="E93E1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E7E7E7"/>
              </a:solidFill>
            </a:endParaRPr>
          </a:p>
        </p:txBody>
      </p:sp>
      <p:sp>
        <p:nvSpPr>
          <p:cNvPr id="9" name="Title 1"/>
          <p:cNvSpPr txBox="1">
            <a:spLocks/>
          </p:cNvSpPr>
          <p:nvPr/>
        </p:nvSpPr>
        <p:spPr>
          <a:xfrm>
            <a:off x="619660" y="71947"/>
            <a:ext cx="3524836" cy="9329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solidFill>
                  <a:schemeClr val="bg1"/>
                </a:solidFill>
                <a:latin typeface="Times New Roman"/>
                <a:cs typeface="Times New Roman"/>
              </a:rPr>
              <a:t>HOUSING</a:t>
            </a:r>
          </a:p>
        </p:txBody>
      </p:sp>
      <p:pic>
        <p:nvPicPr>
          <p:cNvPr id="10" name="Picture 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5734187"/>
            <a:ext cx="12192000" cy="1146048"/>
          </a:xfrm>
          <a:prstGeom prst="rect">
            <a:avLst/>
          </a:prstGeom>
        </p:spPr>
      </p:pic>
      <p:pic>
        <p:nvPicPr>
          <p:cNvPr id="4" name="Picture 3">
            <a:extLst>
              <a:ext uri="{FF2B5EF4-FFF2-40B4-BE49-F238E27FC236}">
                <a16:creationId xmlns:a16="http://schemas.microsoft.com/office/drawing/2014/main" id="{5CF6EF64-C911-514A-B939-8EC6263FE38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58049" y="1248879"/>
            <a:ext cx="5879465" cy="3919644"/>
          </a:xfrm>
          <a:prstGeom prst="rect">
            <a:avLst/>
          </a:prstGeom>
          <a:ln w="76200">
            <a:solidFill>
              <a:srgbClr val="FFFFFF"/>
            </a:solidFill>
          </a:ln>
          <a:effectLst>
            <a:outerShdw blurRad="63500" sx="102000" sy="102000" algn="ctr" rotWithShape="0">
              <a:schemeClr val="bg1">
                <a:lumMod val="65000"/>
                <a:alpha val="40000"/>
              </a:schemeClr>
            </a:outerShdw>
          </a:effectLst>
        </p:spPr>
      </p:pic>
    </p:spTree>
    <p:extLst>
      <p:ext uri="{BB962C8B-B14F-4D97-AF65-F5344CB8AC3E}">
        <p14:creationId xmlns:p14="http://schemas.microsoft.com/office/powerpoint/2010/main" val="16095636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05408" y="169853"/>
            <a:ext cx="3892595" cy="855225"/>
          </a:xfrm>
          <a:prstGeom prst="rect">
            <a:avLst/>
          </a:prstGeom>
          <a:solidFill>
            <a:srgbClr val="E93E1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E7E7E7"/>
              </a:solidFill>
            </a:endParaRPr>
          </a:p>
        </p:txBody>
      </p:sp>
      <p:sp>
        <p:nvSpPr>
          <p:cNvPr id="10" name="Subtitle 3">
            <a:extLst>
              <a:ext uri="{FF2B5EF4-FFF2-40B4-BE49-F238E27FC236}">
                <a16:creationId xmlns:a16="http://schemas.microsoft.com/office/drawing/2014/main" id="{6A9ED4C9-0506-4D06-A5E9-41042D1D384F}"/>
              </a:ext>
            </a:extLst>
          </p:cNvPr>
          <p:cNvSpPr txBox="1">
            <a:spLocks/>
          </p:cNvSpPr>
          <p:nvPr/>
        </p:nvSpPr>
        <p:spPr>
          <a:xfrm>
            <a:off x="283975" y="1862560"/>
            <a:ext cx="7479354" cy="418732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r>
              <a:rPr lang="en-US" sz="1600" dirty="0">
                <a:solidFill>
                  <a:schemeClr val="tx1">
                    <a:lumMod val="65000"/>
                    <a:lumOff val="35000"/>
                  </a:schemeClr>
                </a:solidFill>
                <a:latin typeface="Avenir Book"/>
                <a:cs typeface="Avenir Book"/>
              </a:rPr>
              <a:t>95% of Full-Time students have gone on to college golf experiences, with on average 50% scholarships.</a:t>
            </a:r>
          </a:p>
          <a:p>
            <a:pPr marL="285750" indent="-285750"/>
            <a:r>
              <a:rPr lang="en-US" sz="1600" dirty="0">
                <a:solidFill>
                  <a:schemeClr val="tx1">
                    <a:lumMod val="65000"/>
                    <a:lumOff val="35000"/>
                  </a:schemeClr>
                </a:solidFill>
                <a:latin typeface="Avenir Book"/>
                <a:cs typeface="Avenir Book"/>
              </a:rPr>
              <a:t>95% of Post Graduate students have gone on to college golf experiences, with on average 50% scholarships.</a:t>
            </a:r>
          </a:p>
          <a:p>
            <a:pPr marL="285750" indent="-285750"/>
            <a:r>
              <a:rPr lang="en-US" sz="1600" dirty="0">
                <a:solidFill>
                  <a:schemeClr val="tx1">
                    <a:lumMod val="65000"/>
                    <a:lumOff val="35000"/>
                  </a:schemeClr>
                </a:solidFill>
                <a:latin typeface="Avenir Book"/>
                <a:cs typeface="Avenir Book"/>
              </a:rPr>
              <a:t>Although we cannot guarantee this performance, as very much down to each individual.</a:t>
            </a:r>
            <a:r>
              <a:rPr lang="en-US" sz="1600" i="1" dirty="0">
                <a:solidFill>
                  <a:schemeClr val="tx1">
                    <a:lumMod val="65000"/>
                    <a:lumOff val="35000"/>
                  </a:schemeClr>
                </a:solidFill>
                <a:latin typeface="Avenir Book"/>
                <a:cs typeface="Avenir Book"/>
              </a:rPr>
              <a:t> </a:t>
            </a:r>
            <a:endParaRPr lang="en-US" sz="1600" dirty="0">
              <a:solidFill>
                <a:schemeClr val="tx1">
                  <a:lumMod val="65000"/>
                  <a:lumOff val="35000"/>
                </a:schemeClr>
              </a:solidFill>
              <a:latin typeface="Avenir Book"/>
              <a:cs typeface="Avenir Book"/>
            </a:endParaRPr>
          </a:p>
          <a:p>
            <a:pPr marL="285750" indent="-285750"/>
            <a:r>
              <a:rPr lang="en-US" sz="1600" dirty="0">
                <a:solidFill>
                  <a:schemeClr val="tx1">
                    <a:lumMod val="65000"/>
                    <a:lumOff val="35000"/>
                  </a:schemeClr>
                </a:solidFill>
                <a:latin typeface="Avenir Book"/>
                <a:cs typeface="Avenir Book"/>
              </a:rPr>
              <a:t>Some students go on to exceptional success, winning important amateur events or turning professional.</a:t>
            </a:r>
          </a:p>
        </p:txBody>
      </p:sp>
      <p:sp>
        <p:nvSpPr>
          <p:cNvPr id="12" name="Title 1"/>
          <p:cNvSpPr txBox="1">
            <a:spLocks/>
          </p:cNvSpPr>
          <p:nvPr/>
        </p:nvSpPr>
        <p:spPr>
          <a:xfrm>
            <a:off x="405408" y="378565"/>
            <a:ext cx="3927806" cy="8552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80000"/>
              </a:lnSpc>
            </a:pPr>
            <a:r>
              <a:rPr lang="en-US" sz="2800" dirty="0">
                <a:solidFill>
                  <a:schemeClr val="bg1"/>
                </a:solidFill>
                <a:latin typeface="Times New Roman"/>
                <a:cs typeface="Times New Roman"/>
              </a:rPr>
              <a:t>STUDENT OUTCOMES</a:t>
            </a:r>
          </a:p>
        </p:txBody>
      </p:sp>
      <p:pic>
        <p:nvPicPr>
          <p:cNvPr id="9" name="Picture 8"/>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262966" y="1237982"/>
            <a:ext cx="3411078" cy="38674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5734187"/>
            <a:ext cx="12192000" cy="1146048"/>
          </a:xfrm>
          <a:prstGeom prst="rect">
            <a:avLst/>
          </a:prstGeom>
        </p:spPr>
      </p:pic>
    </p:spTree>
    <p:extLst>
      <p:ext uri="{BB962C8B-B14F-4D97-AF65-F5344CB8AC3E}">
        <p14:creationId xmlns:p14="http://schemas.microsoft.com/office/powerpoint/2010/main" val="3133793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42692" y="124123"/>
            <a:ext cx="4198581" cy="693295"/>
          </a:xfrm>
          <a:prstGeom prst="rect">
            <a:avLst/>
          </a:prstGeom>
          <a:solidFill>
            <a:srgbClr val="E93E1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E7E7E7"/>
              </a:solidFill>
            </a:endParaRPr>
          </a:p>
        </p:txBody>
      </p:sp>
      <p:sp>
        <p:nvSpPr>
          <p:cNvPr id="10" name="Subtitle 3">
            <a:extLst>
              <a:ext uri="{FF2B5EF4-FFF2-40B4-BE49-F238E27FC236}">
                <a16:creationId xmlns:a16="http://schemas.microsoft.com/office/drawing/2014/main" id="{6A9ED4C9-0506-4D06-A5E9-41042D1D384F}"/>
              </a:ext>
            </a:extLst>
          </p:cNvPr>
          <p:cNvSpPr txBox="1">
            <a:spLocks/>
          </p:cNvSpPr>
          <p:nvPr/>
        </p:nvSpPr>
        <p:spPr>
          <a:xfrm>
            <a:off x="442692" y="1733038"/>
            <a:ext cx="5701629" cy="37970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r>
              <a:rPr lang="en-US" sz="1600" dirty="0">
                <a:solidFill>
                  <a:schemeClr val="tx1">
                    <a:lumMod val="65000"/>
                    <a:lumOff val="35000"/>
                  </a:schemeClr>
                </a:solidFill>
                <a:latin typeface="Avenir Book"/>
                <a:cs typeface="Avenir Book"/>
              </a:rPr>
              <a:t>In our nearly four years since inception, we have an impressive list of student successes with over 100 tournament wins. </a:t>
            </a:r>
          </a:p>
          <a:p>
            <a:pPr marL="285750" indent="-285750"/>
            <a:r>
              <a:rPr lang="en-US" sz="1600" dirty="0">
                <a:solidFill>
                  <a:schemeClr val="tx1">
                    <a:lumMod val="65000"/>
                    <a:lumOff val="35000"/>
                  </a:schemeClr>
                </a:solidFill>
                <a:latin typeface="Avenir Book"/>
                <a:cs typeface="Avenir Book"/>
              </a:rPr>
              <a:t>Although not measurable, our true measure of success is in developing fine young people, well prepared for life and college, with strong values and a good golf game, for many years of enjoyment with friends.</a:t>
            </a:r>
          </a:p>
          <a:p>
            <a:r>
              <a:rPr lang="en-US" sz="1600" dirty="0">
                <a:solidFill>
                  <a:schemeClr val="tx1">
                    <a:lumMod val="65000"/>
                    <a:lumOff val="35000"/>
                  </a:schemeClr>
                </a:solidFill>
                <a:latin typeface="Avenir Book"/>
                <a:cs typeface="Avenir Book"/>
              </a:rPr>
              <a:t>2014-15: 14</a:t>
            </a:r>
          </a:p>
          <a:p>
            <a:r>
              <a:rPr lang="en-US" sz="1600" dirty="0">
                <a:solidFill>
                  <a:schemeClr val="tx1">
                    <a:lumMod val="65000"/>
                    <a:lumOff val="35000"/>
                  </a:schemeClr>
                </a:solidFill>
                <a:latin typeface="Avenir Book"/>
                <a:cs typeface="Avenir Book"/>
              </a:rPr>
              <a:t>2015-16: 24 wins</a:t>
            </a:r>
          </a:p>
          <a:p>
            <a:r>
              <a:rPr lang="en-US" sz="1600" dirty="0">
                <a:solidFill>
                  <a:schemeClr val="tx1">
                    <a:lumMod val="65000"/>
                    <a:lumOff val="35000"/>
                  </a:schemeClr>
                </a:solidFill>
                <a:latin typeface="Avenir Book"/>
                <a:cs typeface="Avenir Book"/>
              </a:rPr>
              <a:t>2016-17: 27 wins</a:t>
            </a:r>
          </a:p>
          <a:p>
            <a:r>
              <a:rPr lang="en-US" sz="1600" dirty="0">
                <a:solidFill>
                  <a:schemeClr val="tx1">
                    <a:lumMod val="65000"/>
                    <a:lumOff val="35000"/>
                  </a:schemeClr>
                </a:solidFill>
                <a:latin typeface="Avenir Book"/>
                <a:cs typeface="Avenir Book"/>
              </a:rPr>
              <a:t>2017-18: 56 wins </a:t>
            </a:r>
          </a:p>
          <a:p>
            <a:r>
              <a:rPr lang="en-US" sz="1600" dirty="0">
                <a:solidFill>
                  <a:schemeClr val="tx1">
                    <a:lumMod val="65000"/>
                    <a:lumOff val="35000"/>
                  </a:schemeClr>
                </a:solidFill>
                <a:latin typeface="Avenir Book"/>
                <a:cs typeface="Avenir Book"/>
              </a:rPr>
              <a:t>See Appendix I of notable college and golf successes.</a:t>
            </a:r>
          </a:p>
          <a:p>
            <a:endParaRPr lang="en-US" sz="1600" dirty="0">
              <a:solidFill>
                <a:schemeClr val="tx1">
                  <a:lumMod val="65000"/>
                  <a:lumOff val="35000"/>
                </a:schemeClr>
              </a:solidFill>
              <a:latin typeface="Avenir Book"/>
              <a:cs typeface="Avenir Book"/>
            </a:endParaRPr>
          </a:p>
          <a:p>
            <a:pPr marL="285750" indent="-285750"/>
            <a:endParaRPr lang="en-US" sz="1600" i="1" dirty="0">
              <a:solidFill>
                <a:schemeClr val="tx1">
                  <a:lumMod val="65000"/>
                  <a:lumOff val="35000"/>
                </a:schemeClr>
              </a:solidFill>
              <a:latin typeface="Avenir Book"/>
              <a:cs typeface="Avenir Book"/>
            </a:endParaRPr>
          </a:p>
        </p:txBody>
      </p:sp>
      <p:sp>
        <p:nvSpPr>
          <p:cNvPr id="12" name="Title 1"/>
          <p:cNvSpPr txBox="1">
            <a:spLocks/>
          </p:cNvSpPr>
          <p:nvPr/>
        </p:nvSpPr>
        <p:spPr>
          <a:xfrm>
            <a:off x="604919" y="257255"/>
            <a:ext cx="4299590" cy="8552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80000"/>
              </a:lnSpc>
            </a:pPr>
            <a:r>
              <a:rPr lang="en-US" sz="2800" dirty="0">
                <a:solidFill>
                  <a:schemeClr val="bg1"/>
                </a:solidFill>
                <a:latin typeface="Times New Roman"/>
                <a:cs typeface="Times New Roman"/>
              </a:rPr>
              <a:t>STUDENT OUTCOMES</a:t>
            </a:r>
          </a:p>
        </p:txBody>
      </p:sp>
      <p:pic>
        <p:nvPicPr>
          <p:cNvPr id="9" name="Picture 8"/>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457594" y="1733038"/>
            <a:ext cx="5336291" cy="35575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5747993"/>
            <a:ext cx="12192000" cy="1146048"/>
          </a:xfrm>
          <a:prstGeom prst="rect">
            <a:avLst/>
          </a:prstGeom>
        </p:spPr>
      </p:pic>
      <p:sp>
        <p:nvSpPr>
          <p:cNvPr id="7" name="TextBox 6">
            <a:extLst>
              <a:ext uri="{FF2B5EF4-FFF2-40B4-BE49-F238E27FC236}">
                <a16:creationId xmlns:a16="http://schemas.microsoft.com/office/drawing/2014/main" id="{C3D2303E-494C-1F44-AECD-774ECDBF96FB}"/>
              </a:ext>
            </a:extLst>
          </p:cNvPr>
          <p:cNvSpPr txBox="1"/>
          <p:nvPr/>
        </p:nvSpPr>
        <p:spPr>
          <a:xfrm>
            <a:off x="345088" y="1148263"/>
            <a:ext cx="10882893" cy="584775"/>
          </a:xfrm>
          <a:prstGeom prst="rect">
            <a:avLst/>
          </a:prstGeom>
          <a:noFill/>
        </p:spPr>
        <p:txBody>
          <a:bodyPr wrap="square" rtlCol="0">
            <a:spAutoFit/>
          </a:bodyPr>
          <a:lstStyle/>
          <a:p>
            <a:r>
              <a:rPr lang="en-US" sz="1600" b="1" dirty="0">
                <a:solidFill>
                  <a:srgbClr val="595959"/>
                </a:solidFill>
                <a:latin typeface="Avenir Heavy"/>
                <a:cs typeface="Avenir Heavy"/>
              </a:rPr>
              <a:t>BGGA is the Dominant Force in Junior Golf. </a:t>
            </a:r>
            <a:br>
              <a:rPr lang="en-US" sz="1600" b="1" dirty="0">
                <a:solidFill>
                  <a:srgbClr val="595959"/>
                </a:solidFill>
                <a:latin typeface="Avenir Heavy"/>
                <a:cs typeface="Avenir Heavy"/>
              </a:rPr>
            </a:br>
            <a:r>
              <a:rPr lang="en-US" sz="1600" b="1" dirty="0">
                <a:solidFill>
                  <a:srgbClr val="595959"/>
                </a:solidFill>
                <a:latin typeface="Avenir Heavy"/>
                <a:cs typeface="Avenir Heavy"/>
              </a:rPr>
              <a:t>By our estimate, as many wins in aggregate as our top competitor golf academies combined.</a:t>
            </a:r>
            <a:endParaRPr lang="en-US" sz="1600" dirty="0">
              <a:solidFill>
                <a:srgbClr val="595959"/>
              </a:solidFill>
              <a:latin typeface="Avenir Heavy"/>
              <a:cs typeface="Avenir Heavy"/>
            </a:endParaRPr>
          </a:p>
        </p:txBody>
      </p:sp>
    </p:spTree>
    <p:extLst>
      <p:ext uri="{BB962C8B-B14F-4D97-AF65-F5344CB8AC3E}">
        <p14:creationId xmlns:p14="http://schemas.microsoft.com/office/powerpoint/2010/main" val="2255425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BGGA wins.jpg"/>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59791" b="-59791"/>
          <a:stretch/>
        </p:blipFill>
        <p:spPr>
          <a:xfrm>
            <a:off x="1532195" y="-1395808"/>
            <a:ext cx="9190480" cy="8419476"/>
          </a:xfrm>
        </p:spPr>
      </p:pic>
    </p:spTree>
    <p:extLst>
      <p:ext uri="{BB962C8B-B14F-4D97-AF65-F5344CB8AC3E}">
        <p14:creationId xmlns:p14="http://schemas.microsoft.com/office/powerpoint/2010/main" val="38141628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3">
            <a:extLst>
              <a:ext uri="{FF2B5EF4-FFF2-40B4-BE49-F238E27FC236}">
                <a16:creationId xmlns:a16="http://schemas.microsoft.com/office/drawing/2014/main" id="{6A9ED4C9-0506-4D06-A5E9-41042D1D384F}"/>
              </a:ext>
            </a:extLst>
          </p:cNvPr>
          <p:cNvSpPr txBox="1">
            <a:spLocks/>
          </p:cNvSpPr>
          <p:nvPr/>
        </p:nvSpPr>
        <p:spPr>
          <a:xfrm>
            <a:off x="345088" y="1506906"/>
            <a:ext cx="6167277" cy="439450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r>
              <a:rPr lang="en-US" sz="1600" dirty="0">
                <a:solidFill>
                  <a:schemeClr val="tx1">
                    <a:lumMod val="65000"/>
                    <a:lumOff val="35000"/>
                  </a:schemeClr>
                </a:solidFill>
                <a:latin typeface="Avenir Book"/>
                <a:cs typeface="Avenir Book"/>
              </a:rPr>
              <a:t>Extensive </a:t>
            </a:r>
            <a:r>
              <a:rPr lang="en-US" sz="1600" b="1" dirty="0">
                <a:solidFill>
                  <a:schemeClr val="tx1">
                    <a:lumMod val="65000"/>
                    <a:lumOff val="35000"/>
                  </a:schemeClr>
                </a:solidFill>
                <a:latin typeface="Avenir Book"/>
                <a:cs typeface="Avenir Book"/>
              </a:rPr>
              <a:t>College Planning and Placement service</a:t>
            </a:r>
            <a:r>
              <a:rPr lang="en-US" sz="1600" dirty="0">
                <a:solidFill>
                  <a:schemeClr val="tx1">
                    <a:lumMod val="65000"/>
                    <a:lumOff val="35000"/>
                  </a:schemeClr>
                </a:solidFill>
                <a:latin typeface="Avenir Book"/>
                <a:cs typeface="Avenir Book"/>
              </a:rPr>
              <a:t>, starting from 8</a:t>
            </a:r>
            <a:r>
              <a:rPr lang="en-US" sz="1600" baseline="30000" dirty="0">
                <a:solidFill>
                  <a:schemeClr val="tx1">
                    <a:lumMod val="65000"/>
                    <a:lumOff val="35000"/>
                  </a:schemeClr>
                </a:solidFill>
                <a:latin typeface="Avenir Book"/>
                <a:cs typeface="Avenir Book"/>
              </a:rPr>
              <a:t>th</a:t>
            </a:r>
            <a:r>
              <a:rPr lang="en-US" sz="1600" dirty="0">
                <a:solidFill>
                  <a:schemeClr val="tx1">
                    <a:lumMod val="65000"/>
                    <a:lumOff val="35000"/>
                  </a:schemeClr>
                </a:solidFill>
                <a:latin typeface="Avenir Book"/>
                <a:cs typeface="Avenir Book"/>
              </a:rPr>
              <a:t> grade in establishing goals, with students then guided in golf and academics towards achieving these goals, with parents and students expectations managed carefully throughout.</a:t>
            </a:r>
          </a:p>
          <a:p>
            <a:pPr marL="285750" indent="-285750"/>
            <a:r>
              <a:rPr lang="en-US" sz="1600" dirty="0">
                <a:solidFill>
                  <a:schemeClr val="tx1">
                    <a:lumMod val="65000"/>
                    <a:lumOff val="35000"/>
                  </a:schemeClr>
                </a:solidFill>
                <a:latin typeface="Avenir Book"/>
                <a:cs typeface="Avenir Book"/>
              </a:rPr>
              <a:t>Our College Advisory team work with an extensive network of College Golf Coaches, providing options to students and supporting them in their applications, communication and visits with colleges.</a:t>
            </a:r>
          </a:p>
          <a:p>
            <a:pPr marL="285750" indent="-285750"/>
            <a:r>
              <a:rPr lang="en-US" sz="1600" dirty="0">
                <a:solidFill>
                  <a:schemeClr val="tx1">
                    <a:lumMod val="65000"/>
                    <a:lumOff val="35000"/>
                  </a:schemeClr>
                </a:solidFill>
                <a:latin typeface="Avenir Book"/>
                <a:cs typeface="Avenir Book"/>
              </a:rPr>
              <a:t>BGGA offers a College Planning and Placement Program in the summer months, focused exclusively on preparing students for application process and college coach communications and visits.</a:t>
            </a:r>
          </a:p>
          <a:p>
            <a:pPr marL="0" indent="0">
              <a:buNone/>
            </a:pPr>
            <a:endParaRPr lang="en-US" sz="1600" dirty="0">
              <a:solidFill>
                <a:schemeClr val="tx1">
                  <a:lumMod val="65000"/>
                  <a:lumOff val="35000"/>
                </a:schemeClr>
              </a:solidFill>
              <a:latin typeface="Avenir Book"/>
              <a:cs typeface="Avenir Book"/>
            </a:endParaRPr>
          </a:p>
          <a:p>
            <a:pPr marL="0" indent="0">
              <a:buNone/>
            </a:pPr>
            <a:r>
              <a:rPr lang="en-US" sz="1600" dirty="0">
                <a:solidFill>
                  <a:schemeClr val="tx1">
                    <a:lumMod val="65000"/>
                    <a:lumOff val="35000"/>
                  </a:schemeClr>
                </a:solidFill>
                <a:latin typeface="Avenir Book"/>
                <a:cs typeface="Avenir Book"/>
              </a:rPr>
              <a:t>	</a:t>
            </a:r>
          </a:p>
          <a:p>
            <a:pPr marL="285750" indent="-285750"/>
            <a:endParaRPr lang="en-US" sz="1600" dirty="0">
              <a:solidFill>
                <a:schemeClr val="tx1">
                  <a:lumMod val="65000"/>
                  <a:lumOff val="35000"/>
                </a:schemeClr>
              </a:solidFill>
              <a:latin typeface="Avenir Book"/>
              <a:cs typeface="Avenir Book"/>
            </a:endParaRPr>
          </a:p>
          <a:p>
            <a:endParaRPr lang="en-US" sz="1600" b="1" dirty="0">
              <a:solidFill>
                <a:schemeClr val="tx1">
                  <a:lumMod val="65000"/>
                  <a:lumOff val="35000"/>
                </a:schemeClr>
              </a:solidFill>
              <a:latin typeface="Avenir Book"/>
              <a:cs typeface="Avenir Book"/>
            </a:endParaRPr>
          </a:p>
        </p:txBody>
      </p:sp>
      <p:sp>
        <p:nvSpPr>
          <p:cNvPr id="11" name="Rectangle 10"/>
          <p:cNvSpPr/>
          <p:nvPr/>
        </p:nvSpPr>
        <p:spPr>
          <a:xfrm>
            <a:off x="464276" y="200125"/>
            <a:ext cx="4035349" cy="855225"/>
          </a:xfrm>
          <a:prstGeom prst="rect">
            <a:avLst/>
          </a:prstGeom>
          <a:solidFill>
            <a:srgbClr val="E93E1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E7E7E7"/>
              </a:solidFill>
            </a:endParaRPr>
          </a:p>
        </p:txBody>
      </p:sp>
      <p:sp>
        <p:nvSpPr>
          <p:cNvPr id="12" name="Title 1"/>
          <p:cNvSpPr txBox="1">
            <a:spLocks/>
          </p:cNvSpPr>
          <p:nvPr/>
        </p:nvSpPr>
        <p:spPr>
          <a:xfrm>
            <a:off x="471164" y="307788"/>
            <a:ext cx="4239381" cy="93297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80000"/>
              </a:lnSpc>
            </a:pPr>
            <a:r>
              <a:rPr lang="en-US" sz="2800" dirty="0">
                <a:solidFill>
                  <a:schemeClr val="bg1"/>
                </a:solidFill>
                <a:latin typeface="Times New Roman"/>
                <a:cs typeface="Times New Roman"/>
              </a:rPr>
              <a:t>COLLEGE PLANNING + PLACEMENT</a:t>
            </a:r>
          </a:p>
        </p:txBody>
      </p:sp>
      <p:pic>
        <p:nvPicPr>
          <p:cNvPr id="14" name="Picture 1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5734187"/>
            <a:ext cx="12192000" cy="1146048"/>
          </a:xfrm>
          <a:prstGeom prst="rect">
            <a:avLst/>
          </a:prstGeom>
        </p:spPr>
      </p:pic>
      <p:pic>
        <p:nvPicPr>
          <p:cNvPr id="6" name="Picture 5">
            <a:extLst>
              <a:ext uri="{FF2B5EF4-FFF2-40B4-BE49-F238E27FC236}">
                <a16:creationId xmlns:a16="http://schemas.microsoft.com/office/drawing/2014/main" id="{D2740AF1-7ADC-A444-A4FD-E5F9CE9960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2365" y="974617"/>
            <a:ext cx="5392630" cy="3856458"/>
          </a:xfrm>
          <a:prstGeom prst="rect">
            <a:avLst/>
          </a:prstGeom>
        </p:spPr>
      </p:pic>
    </p:spTree>
    <p:extLst>
      <p:ext uri="{BB962C8B-B14F-4D97-AF65-F5344CB8AC3E}">
        <p14:creationId xmlns:p14="http://schemas.microsoft.com/office/powerpoint/2010/main" val="3091670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BF30A243-C88F-CF47-BE78-34BD3085C150}"/>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p:spPr>
      </p:pic>
    </p:spTree>
    <p:extLst>
      <p:ext uri="{BB962C8B-B14F-4D97-AF65-F5344CB8AC3E}">
        <p14:creationId xmlns:p14="http://schemas.microsoft.com/office/powerpoint/2010/main" val="31989518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3">
            <a:extLst>
              <a:ext uri="{FF2B5EF4-FFF2-40B4-BE49-F238E27FC236}">
                <a16:creationId xmlns:a16="http://schemas.microsoft.com/office/drawing/2014/main" id="{6A9ED4C9-0506-4D06-A5E9-41042D1D384F}"/>
              </a:ext>
            </a:extLst>
          </p:cNvPr>
          <p:cNvSpPr txBox="1">
            <a:spLocks/>
          </p:cNvSpPr>
          <p:nvPr/>
        </p:nvSpPr>
        <p:spPr>
          <a:xfrm>
            <a:off x="206543" y="1497946"/>
            <a:ext cx="6167277" cy="439450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r>
              <a:rPr lang="en-US" sz="1600" dirty="0">
                <a:solidFill>
                  <a:schemeClr val="tx1">
                    <a:lumMod val="65000"/>
                    <a:lumOff val="35000"/>
                  </a:schemeClr>
                </a:solidFill>
                <a:latin typeface="Avenir Book"/>
                <a:cs typeface="Avenir Book"/>
              </a:rPr>
              <a:t>BGGA recommends that every new student join our Orientation Program before each fall semester begins. </a:t>
            </a:r>
          </a:p>
          <a:p>
            <a:pPr marL="285750" indent="-285750"/>
            <a:r>
              <a:rPr lang="en-US" sz="1600" dirty="0">
                <a:solidFill>
                  <a:schemeClr val="tx1">
                    <a:lumMod val="65000"/>
                    <a:lumOff val="35000"/>
                  </a:schemeClr>
                </a:solidFill>
                <a:latin typeface="Avenir Book"/>
                <a:cs typeface="Avenir Book"/>
              </a:rPr>
              <a:t>Students get a head start with English language before the academic school year begins.</a:t>
            </a:r>
          </a:p>
          <a:p>
            <a:pPr marL="285750" indent="-285750"/>
            <a:r>
              <a:rPr lang="en-US" sz="1600" dirty="0">
                <a:solidFill>
                  <a:schemeClr val="tx1">
                    <a:lumMod val="65000"/>
                    <a:lumOff val="35000"/>
                  </a:schemeClr>
                </a:solidFill>
                <a:latin typeface="Avenir Book"/>
                <a:cs typeface="Avenir Book"/>
              </a:rPr>
              <a:t>Orientation allows students the opportunity to begin the golf assessment and blueprinting process giving them a head start on their golf training.</a:t>
            </a:r>
          </a:p>
          <a:p>
            <a:pPr marL="285750" indent="-285750"/>
            <a:r>
              <a:rPr lang="en-US" sz="1600" dirty="0">
                <a:solidFill>
                  <a:schemeClr val="tx1">
                    <a:lumMod val="65000"/>
                    <a:lumOff val="35000"/>
                  </a:schemeClr>
                </a:solidFill>
                <a:latin typeface="Avenir Book"/>
                <a:cs typeface="Avenir Book"/>
              </a:rPr>
              <a:t>Students acclimate to their new environment. By moving on campus before classes start, new students are able to learn the ropes. Through guided tours of Montverde Academy and the campus, orientation provides a safe avenue for new students to find their way around.</a:t>
            </a:r>
          </a:p>
          <a:p>
            <a:pPr marL="0" indent="0">
              <a:buNone/>
            </a:pPr>
            <a:endParaRPr lang="en-US" sz="1600" dirty="0">
              <a:solidFill>
                <a:schemeClr val="tx1">
                  <a:lumMod val="65000"/>
                  <a:lumOff val="35000"/>
                </a:schemeClr>
              </a:solidFill>
              <a:latin typeface="Avenir Book"/>
              <a:cs typeface="Avenir Book"/>
            </a:endParaRPr>
          </a:p>
          <a:p>
            <a:pPr marL="0" indent="0">
              <a:buNone/>
            </a:pPr>
            <a:r>
              <a:rPr lang="en-US" sz="1600" dirty="0">
                <a:solidFill>
                  <a:schemeClr val="tx1">
                    <a:lumMod val="65000"/>
                    <a:lumOff val="35000"/>
                  </a:schemeClr>
                </a:solidFill>
                <a:latin typeface="Avenir Book"/>
                <a:cs typeface="Avenir Book"/>
              </a:rPr>
              <a:t>	</a:t>
            </a:r>
          </a:p>
          <a:p>
            <a:pPr marL="285750" indent="-285750"/>
            <a:endParaRPr lang="en-US" sz="1600" dirty="0">
              <a:solidFill>
                <a:schemeClr val="tx1">
                  <a:lumMod val="65000"/>
                  <a:lumOff val="35000"/>
                </a:schemeClr>
              </a:solidFill>
              <a:latin typeface="Avenir Book"/>
              <a:cs typeface="Avenir Book"/>
            </a:endParaRPr>
          </a:p>
          <a:p>
            <a:endParaRPr lang="en-US" sz="1600" b="1" dirty="0">
              <a:solidFill>
                <a:schemeClr val="tx1">
                  <a:lumMod val="65000"/>
                  <a:lumOff val="35000"/>
                </a:schemeClr>
              </a:solidFill>
              <a:latin typeface="Avenir Book"/>
              <a:cs typeface="Avenir Book"/>
            </a:endParaRPr>
          </a:p>
        </p:txBody>
      </p:sp>
      <p:sp>
        <p:nvSpPr>
          <p:cNvPr id="11" name="Rectangle 10"/>
          <p:cNvSpPr/>
          <p:nvPr/>
        </p:nvSpPr>
        <p:spPr>
          <a:xfrm>
            <a:off x="383835" y="199525"/>
            <a:ext cx="4520674" cy="1076823"/>
          </a:xfrm>
          <a:prstGeom prst="rect">
            <a:avLst/>
          </a:prstGeom>
          <a:solidFill>
            <a:srgbClr val="E93E1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E7E7E7"/>
              </a:solidFill>
            </a:endParaRPr>
          </a:p>
        </p:txBody>
      </p:sp>
      <p:sp>
        <p:nvSpPr>
          <p:cNvPr id="12" name="Title 1"/>
          <p:cNvSpPr txBox="1">
            <a:spLocks/>
          </p:cNvSpPr>
          <p:nvPr/>
        </p:nvSpPr>
        <p:spPr>
          <a:xfrm>
            <a:off x="494672" y="370779"/>
            <a:ext cx="4735459" cy="93297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80000"/>
              </a:lnSpc>
            </a:pPr>
            <a:r>
              <a:rPr lang="en-US" sz="2800" dirty="0">
                <a:solidFill>
                  <a:schemeClr val="bg1"/>
                </a:solidFill>
                <a:latin typeface="Times New Roman"/>
                <a:cs typeface="Times New Roman"/>
              </a:rPr>
              <a:t>NEW STUDENT ORIENTATION PROGRAM</a:t>
            </a:r>
          </a:p>
        </p:txBody>
      </p:sp>
      <p:pic>
        <p:nvPicPr>
          <p:cNvPr id="14" name="Picture 1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5734187"/>
            <a:ext cx="12192000" cy="1146048"/>
          </a:xfrm>
          <a:prstGeom prst="rect">
            <a:avLst/>
          </a:prstGeom>
        </p:spPr>
      </p:pic>
      <p:pic>
        <p:nvPicPr>
          <p:cNvPr id="3" name="Picture 2">
            <a:extLst>
              <a:ext uri="{FF2B5EF4-FFF2-40B4-BE49-F238E27FC236}">
                <a16:creationId xmlns:a16="http://schemas.microsoft.com/office/drawing/2014/main" id="{361935F0-D7C8-D647-A8B2-3A2CA68805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9896" y="974617"/>
            <a:ext cx="5321161" cy="4373238"/>
          </a:xfrm>
          <a:prstGeom prst="rect">
            <a:avLst/>
          </a:prstGeom>
        </p:spPr>
      </p:pic>
    </p:spTree>
    <p:extLst>
      <p:ext uri="{BB962C8B-B14F-4D97-AF65-F5344CB8AC3E}">
        <p14:creationId xmlns:p14="http://schemas.microsoft.com/office/powerpoint/2010/main" val="283178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GGA ppt 13.33-01.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5375" y="69047"/>
            <a:ext cx="12186584" cy="6858000"/>
          </a:xfrm>
          <a:prstGeom prst="rect">
            <a:avLst/>
          </a:prstGeom>
        </p:spPr>
      </p:pic>
      <p:sp>
        <p:nvSpPr>
          <p:cNvPr id="206" name="CuadroTexto 205"/>
          <p:cNvSpPr txBox="1"/>
          <p:nvPr/>
        </p:nvSpPr>
        <p:spPr>
          <a:xfrm>
            <a:off x="7317317" y="1244683"/>
            <a:ext cx="4874683" cy="4211409"/>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dirty="0">
                <a:solidFill>
                  <a:schemeClr val="tx1">
                    <a:lumMod val="65000"/>
                    <a:lumOff val="35000"/>
                  </a:schemeClr>
                </a:solidFill>
                <a:latin typeface="Avenir Book"/>
                <a:ea typeface="Helvetica Neue Light" charset="0"/>
                <a:cs typeface="Avenir Book"/>
              </a:rPr>
              <a:t>A leading  Boarding School for elite junior golfers…study, golf, play and stay.</a:t>
            </a:r>
          </a:p>
          <a:p>
            <a:pPr marL="285750" indent="-285750">
              <a:lnSpc>
                <a:spcPct val="150000"/>
              </a:lnSpc>
              <a:buFont typeface="Arial" panose="020B0604020202020204" pitchFamily="34" charset="0"/>
              <a:buChar char="•"/>
            </a:pPr>
            <a:r>
              <a:rPr lang="en-US" dirty="0">
                <a:solidFill>
                  <a:schemeClr val="tx1">
                    <a:lumMod val="65000"/>
                    <a:lumOff val="35000"/>
                  </a:schemeClr>
                </a:solidFill>
                <a:latin typeface="Avenir Book"/>
                <a:ea typeface="Helvetica Neue Light" charset="0"/>
                <a:cs typeface="Avenir Book"/>
              </a:rPr>
              <a:t>Excellent private school, exceptional student housing on a private golf estate, the very best golf practice facilities</a:t>
            </a:r>
          </a:p>
          <a:p>
            <a:pPr marL="285750" indent="-285750">
              <a:lnSpc>
                <a:spcPct val="150000"/>
              </a:lnSpc>
              <a:buFont typeface="Arial" panose="020B0604020202020204" pitchFamily="34" charset="0"/>
              <a:buChar char="•"/>
            </a:pPr>
            <a:r>
              <a:rPr lang="en-US" dirty="0">
                <a:solidFill>
                  <a:schemeClr val="tx1">
                    <a:lumMod val="65000"/>
                    <a:lumOff val="35000"/>
                  </a:schemeClr>
                </a:solidFill>
                <a:latin typeface="Avenir Book"/>
                <a:ea typeface="Helvetica Neue Light" charset="0"/>
                <a:cs typeface="Avenir Book"/>
              </a:rPr>
              <a:t>BGGA started with 5 students in February 2014, 25 students in August 2015, 65 students in August 2017 and 70 in August 2018. </a:t>
            </a:r>
          </a:p>
          <a:p>
            <a:pPr>
              <a:lnSpc>
                <a:spcPct val="150000"/>
              </a:lnSpc>
            </a:pPr>
            <a:endParaRPr lang="en-US" dirty="0">
              <a:solidFill>
                <a:schemeClr val="tx1">
                  <a:lumMod val="65000"/>
                  <a:lumOff val="35000"/>
                </a:schemeClr>
              </a:solidFill>
              <a:latin typeface="Avenir Book"/>
              <a:ea typeface="Helvetica Neue Light" charset="0"/>
              <a:cs typeface="Avenir Book"/>
            </a:endParaRPr>
          </a:p>
        </p:txBody>
      </p:sp>
      <p:sp>
        <p:nvSpPr>
          <p:cNvPr id="9" name="CuadroTexto 3"/>
          <p:cNvSpPr txBox="1"/>
          <p:nvPr/>
        </p:nvSpPr>
        <p:spPr>
          <a:xfrm>
            <a:off x="9016554" y="545735"/>
            <a:ext cx="1393130" cy="584776"/>
          </a:xfrm>
          <a:prstGeom prst="rect">
            <a:avLst/>
          </a:prstGeom>
          <a:noFill/>
        </p:spPr>
        <p:txBody>
          <a:bodyPr wrap="none" rtlCol="0">
            <a:spAutoFit/>
          </a:bodyPr>
          <a:lstStyle/>
          <a:p>
            <a:pPr algn="ctr"/>
            <a:r>
              <a:rPr lang="es-MX" sz="3200" b="1" dirty="0">
                <a:solidFill>
                  <a:srgbClr val="E73E1D"/>
                </a:solidFill>
                <a:latin typeface="Times"/>
                <a:cs typeface="Times"/>
              </a:rPr>
              <a:t>BGGA</a:t>
            </a:r>
          </a:p>
        </p:txBody>
      </p:sp>
      <p:sp>
        <p:nvSpPr>
          <p:cNvPr id="7" name="CuadroTexto 205"/>
          <p:cNvSpPr txBox="1"/>
          <p:nvPr/>
        </p:nvSpPr>
        <p:spPr>
          <a:xfrm>
            <a:off x="7317317" y="4898484"/>
            <a:ext cx="4791603" cy="1700466"/>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dirty="0">
                <a:solidFill>
                  <a:srgbClr val="595959"/>
                </a:solidFill>
                <a:latin typeface="Avenir Book"/>
                <a:ea typeface="Helvetica Neue Light" charset="0"/>
                <a:cs typeface="Avenir Book"/>
              </a:rPr>
              <a:t>Capacity for up to 120 golf students</a:t>
            </a:r>
          </a:p>
          <a:p>
            <a:pPr marL="285750" indent="-285750">
              <a:lnSpc>
                <a:spcPct val="150000"/>
              </a:lnSpc>
              <a:buFont typeface="Arial" panose="020B0604020202020204" pitchFamily="34" charset="0"/>
              <a:buChar char="•"/>
            </a:pPr>
            <a:r>
              <a:rPr lang="en-US" dirty="0">
                <a:solidFill>
                  <a:srgbClr val="595959"/>
                </a:solidFill>
                <a:latin typeface="Avenir Book"/>
                <a:ea typeface="Helvetica Neue Light" charset="0"/>
                <a:cs typeface="Avenir Book"/>
              </a:rPr>
              <a:t>54 student transfers from other golf academies in the last 4 years.</a:t>
            </a:r>
          </a:p>
          <a:p>
            <a:pPr marL="285750" indent="-285750">
              <a:lnSpc>
                <a:spcPct val="150000"/>
              </a:lnSpc>
              <a:buFont typeface="Arial" panose="020B0604020202020204" pitchFamily="34" charset="0"/>
              <a:buChar char="•"/>
            </a:pPr>
            <a:endParaRPr lang="en-US" dirty="0">
              <a:latin typeface="Helvetica Neue Light" charset="0"/>
              <a:ea typeface="Helvetica Neue Light" charset="0"/>
              <a:cs typeface="Helvetica Neue Light" charset="0"/>
            </a:endParaRPr>
          </a:p>
        </p:txBody>
      </p:sp>
    </p:spTree>
    <p:extLst>
      <p:ext uri="{BB962C8B-B14F-4D97-AF65-F5344CB8AC3E}">
        <p14:creationId xmlns:p14="http://schemas.microsoft.com/office/powerpoint/2010/main" val="2266889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6"/>
                                        </p:tgtEl>
                                        <p:attrNameLst>
                                          <p:attrName>style.visibility</p:attrName>
                                        </p:attrNameLst>
                                      </p:cBhvr>
                                      <p:to>
                                        <p:strVal val="visible"/>
                                      </p:to>
                                    </p:set>
                                    <p:animEffect transition="in" filter="fade">
                                      <p:cBhvr>
                                        <p:cTn id="7" dur="500"/>
                                        <p:tgtEl>
                                          <p:spTgt spid="20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 grpId="0"/>
      <p:bldP spid="9"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60149" y="188480"/>
            <a:ext cx="4308833" cy="855225"/>
          </a:xfrm>
          <a:prstGeom prst="rect">
            <a:avLst/>
          </a:prstGeom>
          <a:solidFill>
            <a:srgbClr val="E93E1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E7E7E7"/>
              </a:solidFill>
            </a:endParaRPr>
          </a:p>
        </p:txBody>
      </p:sp>
      <p:sp>
        <p:nvSpPr>
          <p:cNvPr id="12" name="Title 1"/>
          <p:cNvSpPr txBox="1">
            <a:spLocks/>
          </p:cNvSpPr>
          <p:nvPr/>
        </p:nvSpPr>
        <p:spPr>
          <a:xfrm>
            <a:off x="360150" y="362019"/>
            <a:ext cx="4308832" cy="8552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80000"/>
              </a:lnSpc>
            </a:pPr>
            <a:r>
              <a:rPr lang="en-US" sz="3100" dirty="0">
                <a:solidFill>
                  <a:schemeClr val="bg1"/>
                </a:solidFill>
                <a:latin typeface="Times New Roman"/>
                <a:cs typeface="Times New Roman"/>
              </a:rPr>
              <a:t>STUDENT SUCCESSES</a:t>
            </a:r>
          </a:p>
        </p:txBody>
      </p:sp>
      <p:sp>
        <p:nvSpPr>
          <p:cNvPr id="2" name="TextBox 1"/>
          <p:cNvSpPr txBox="1"/>
          <p:nvPr/>
        </p:nvSpPr>
        <p:spPr>
          <a:xfrm>
            <a:off x="360150" y="1364853"/>
            <a:ext cx="1969900" cy="400110"/>
          </a:xfrm>
          <a:prstGeom prst="rect">
            <a:avLst/>
          </a:prstGeom>
          <a:noFill/>
        </p:spPr>
        <p:txBody>
          <a:bodyPr wrap="square" rtlCol="0">
            <a:spAutoFit/>
          </a:bodyPr>
          <a:lstStyle/>
          <a:p>
            <a:r>
              <a:rPr lang="en-US" sz="2000" dirty="0">
                <a:solidFill>
                  <a:schemeClr val="tx1">
                    <a:lumMod val="65000"/>
                    <a:lumOff val="35000"/>
                  </a:schemeClr>
                </a:solidFill>
                <a:latin typeface="Times New Roman"/>
                <a:cs typeface="Times New Roman"/>
              </a:rPr>
              <a:t>APPENDIX I</a:t>
            </a:r>
          </a:p>
        </p:txBody>
      </p:sp>
      <p:pic>
        <p:nvPicPr>
          <p:cNvPr id="9" name="Picture 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591805" y="1330247"/>
            <a:ext cx="3249804" cy="40171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Subtitle 3">
            <a:extLst>
              <a:ext uri="{FF2B5EF4-FFF2-40B4-BE49-F238E27FC236}">
                <a16:creationId xmlns:a16="http://schemas.microsoft.com/office/drawing/2014/main" id="{6A9ED4C9-0506-4D06-A5E9-41042D1D384F}"/>
              </a:ext>
            </a:extLst>
          </p:cNvPr>
          <p:cNvSpPr txBox="1">
            <a:spLocks/>
          </p:cNvSpPr>
          <p:nvPr/>
        </p:nvSpPr>
        <p:spPr>
          <a:xfrm>
            <a:off x="335392" y="1865525"/>
            <a:ext cx="7805271" cy="360790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buFont typeface="Arial"/>
              <a:buChar char="•"/>
            </a:pPr>
            <a:r>
              <a:rPr lang="en-US" sz="1600" b="1" dirty="0">
                <a:solidFill>
                  <a:schemeClr val="tx1">
                    <a:lumMod val="65000"/>
                    <a:lumOff val="35000"/>
                  </a:schemeClr>
                </a:solidFill>
                <a:latin typeface="Avenir Book"/>
                <a:cs typeface="Avenir Book"/>
              </a:rPr>
              <a:t>GOLF</a:t>
            </a:r>
          </a:p>
          <a:p>
            <a:pPr>
              <a:lnSpc>
                <a:spcPct val="110000"/>
              </a:lnSpc>
              <a:buFontTx/>
              <a:buChar char="-"/>
            </a:pPr>
            <a:r>
              <a:rPr lang="en-US" sz="1600" dirty="0">
                <a:solidFill>
                  <a:schemeClr val="tx1">
                    <a:lumMod val="65000"/>
                    <a:lumOff val="35000"/>
                  </a:schemeClr>
                </a:solidFill>
                <a:latin typeface="Avenir Book"/>
                <a:cs typeface="Avenir Book"/>
              </a:rPr>
              <a:t>Julian Perico wins 2017 South American Amateur, 2017 IMG World Junior, 2017 AJGA Memorial Junior, 2018 AJGA Boys Simplify Invitational, Peruvian Pro Event.</a:t>
            </a:r>
          </a:p>
          <a:p>
            <a:pPr marL="0" indent="0">
              <a:lnSpc>
                <a:spcPct val="110000"/>
              </a:lnSpc>
              <a:buNone/>
            </a:pPr>
            <a:r>
              <a:rPr lang="en-US" sz="1600" dirty="0">
                <a:solidFill>
                  <a:schemeClr val="tx1">
                    <a:lumMod val="65000"/>
                    <a:lumOff val="35000"/>
                  </a:schemeClr>
                </a:solidFill>
                <a:latin typeface="Avenir Book"/>
                <a:cs typeface="Avenir Book"/>
              </a:rPr>
              <a:t>-   Siyan Chen wins three Florida Junior events in 2016/17, the first junior to do so.</a:t>
            </a:r>
          </a:p>
          <a:p>
            <a:pPr>
              <a:lnSpc>
                <a:spcPct val="110000"/>
              </a:lnSpc>
              <a:buFontTx/>
              <a:buChar char="-"/>
            </a:pPr>
            <a:r>
              <a:rPr lang="en-US" sz="1600" dirty="0">
                <a:solidFill>
                  <a:schemeClr val="tx1">
                    <a:lumMod val="65000"/>
                    <a:lumOff val="35000"/>
                  </a:schemeClr>
                </a:solidFill>
                <a:latin typeface="Avenir Book"/>
                <a:cs typeface="Avenir Book"/>
              </a:rPr>
              <a:t>Robin Williams ranked No. 1 in Europe for his age (16). Played in his first professional event, the British Masters, in September 2017. Won four AJGA events.</a:t>
            </a:r>
          </a:p>
          <a:p>
            <a:pPr>
              <a:lnSpc>
                <a:spcPct val="110000"/>
              </a:lnSpc>
              <a:buFontTx/>
              <a:buChar char="-"/>
            </a:pPr>
            <a:r>
              <a:rPr lang="en-US" sz="1600" dirty="0" err="1">
                <a:solidFill>
                  <a:schemeClr val="tx1">
                    <a:lumMod val="65000"/>
                    <a:lumOff val="35000"/>
                  </a:schemeClr>
                </a:solidFill>
                <a:latin typeface="Avenir Book"/>
                <a:cs typeface="Avenir Book"/>
              </a:rPr>
              <a:t>Petr</a:t>
            </a:r>
            <a:r>
              <a:rPr lang="en-US" sz="1600" dirty="0">
                <a:solidFill>
                  <a:schemeClr val="tx1">
                    <a:lumMod val="65000"/>
                    <a:lumOff val="35000"/>
                  </a:schemeClr>
                </a:solidFill>
                <a:latin typeface="Avenir Book"/>
                <a:cs typeface="Avenir Book"/>
              </a:rPr>
              <a:t> </a:t>
            </a:r>
            <a:r>
              <a:rPr lang="en-US" sz="1600" dirty="0" err="1">
                <a:solidFill>
                  <a:schemeClr val="tx1">
                    <a:lumMod val="65000"/>
                    <a:lumOff val="35000"/>
                  </a:schemeClr>
                </a:solidFill>
                <a:latin typeface="Avenir Book"/>
                <a:cs typeface="Avenir Book"/>
              </a:rPr>
              <a:t>Hubry</a:t>
            </a:r>
            <a:r>
              <a:rPr lang="en-US" sz="1600" dirty="0">
                <a:solidFill>
                  <a:schemeClr val="tx1">
                    <a:lumMod val="65000"/>
                    <a:lumOff val="35000"/>
                  </a:schemeClr>
                </a:solidFill>
                <a:latin typeface="Avenir Book"/>
                <a:cs typeface="Avenir Book"/>
              </a:rPr>
              <a:t> wins 2017 Doral / Publix and Thomas </a:t>
            </a:r>
            <a:r>
              <a:rPr lang="en-US" sz="1600" dirty="0" err="1">
                <a:solidFill>
                  <a:schemeClr val="tx1">
                    <a:lumMod val="65000"/>
                    <a:lumOff val="35000"/>
                  </a:schemeClr>
                </a:solidFill>
                <a:latin typeface="Avenir Book"/>
                <a:cs typeface="Avenir Book"/>
              </a:rPr>
              <a:t>Pfoestl</a:t>
            </a:r>
            <a:r>
              <a:rPr lang="en-US" sz="1600" dirty="0">
                <a:solidFill>
                  <a:schemeClr val="tx1">
                    <a:lumMod val="65000"/>
                    <a:lumOff val="35000"/>
                  </a:schemeClr>
                </a:solidFill>
                <a:latin typeface="Avenir Book"/>
                <a:cs typeface="Avenir Book"/>
              </a:rPr>
              <a:t> wins 2017 Optimist.</a:t>
            </a:r>
          </a:p>
          <a:p>
            <a:pPr>
              <a:lnSpc>
                <a:spcPct val="110000"/>
              </a:lnSpc>
              <a:buFontTx/>
              <a:buChar char="-"/>
            </a:pPr>
            <a:r>
              <a:rPr lang="en-US" sz="1600" dirty="0">
                <a:solidFill>
                  <a:schemeClr val="tx1">
                    <a:lumMod val="65000"/>
                    <a:lumOff val="35000"/>
                  </a:schemeClr>
                </a:solidFill>
                <a:latin typeface="Avenir Book"/>
                <a:cs typeface="Avenir Book"/>
              </a:rPr>
              <a:t>Teddy </a:t>
            </a:r>
            <a:r>
              <a:rPr lang="en-US" sz="1600" dirty="0" err="1">
                <a:solidFill>
                  <a:schemeClr val="tx1">
                    <a:lumMod val="65000"/>
                    <a:lumOff val="35000"/>
                  </a:schemeClr>
                </a:solidFill>
                <a:latin typeface="Avenir Book"/>
                <a:cs typeface="Avenir Book"/>
              </a:rPr>
              <a:t>Tetak</a:t>
            </a:r>
            <a:r>
              <a:rPr lang="en-US" sz="1600" dirty="0">
                <a:solidFill>
                  <a:schemeClr val="tx1">
                    <a:lumMod val="65000"/>
                    <a:lumOff val="35000"/>
                  </a:schemeClr>
                </a:solidFill>
                <a:latin typeface="Avenir Book"/>
                <a:cs typeface="Avenir Book"/>
              </a:rPr>
              <a:t>, Annie Kim, </a:t>
            </a:r>
            <a:r>
              <a:rPr lang="en-US" sz="1600" dirty="0" err="1">
                <a:solidFill>
                  <a:schemeClr val="tx1">
                    <a:lumMod val="65000"/>
                    <a:lumOff val="35000"/>
                  </a:schemeClr>
                </a:solidFill>
                <a:latin typeface="Avenir Book"/>
                <a:cs typeface="Avenir Book"/>
              </a:rPr>
              <a:t>Egor</a:t>
            </a:r>
            <a:r>
              <a:rPr lang="en-US" sz="1600" dirty="0">
                <a:solidFill>
                  <a:schemeClr val="tx1">
                    <a:lumMod val="65000"/>
                    <a:lumOff val="35000"/>
                  </a:schemeClr>
                </a:solidFill>
                <a:latin typeface="Avenir Book"/>
                <a:cs typeface="Avenir Book"/>
              </a:rPr>
              <a:t> </a:t>
            </a:r>
            <a:r>
              <a:rPr lang="en-US" sz="1600" dirty="0" err="1">
                <a:solidFill>
                  <a:schemeClr val="tx1">
                    <a:lumMod val="65000"/>
                    <a:lumOff val="35000"/>
                  </a:schemeClr>
                </a:solidFill>
                <a:latin typeface="Avenir Book"/>
                <a:cs typeface="Avenir Book"/>
              </a:rPr>
              <a:t>Zotov</a:t>
            </a:r>
            <a:r>
              <a:rPr lang="en-US" sz="1600" dirty="0">
                <a:solidFill>
                  <a:schemeClr val="tx1">
                    <a:lumMod val="65000"/>
                    <a:lumOff val="35000"/>
                  </a:schemeClr>
                </a:solidFill>
                <a:latin typeface="Avenir Book"/>
                <a:cs typeface="Avenir Book"/>
              </a:rPr>
              <a:t> and Ying-Ting Hsieh win Faldo Series U.S. Final age categories</a:t>
            </a:r>
          </a:p>
        </p:txBody>
      </p:sp>
      <p:pic>
        <p:nvPicPr>
          <p:cNvPr id="14" name="Picture 1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5734187"/>
            <a:ext cx="12192000" cy="1146048"/>
          </a:xfrm>
          <a:prstGeom prst="rect">
            <a:avLst/>
          </a:prstGeom>
        </p:spPr>
      </p:pic>
    </p:spTree>
    <p:extLst>
      <p:ext uri="{BB962C8B-B14F-4D97-AF65-F5344CB8AC3E}">
        <p14:creationId xmlns:p14="http://schemas.microsoft.com/office/powerpoint/2010/main" val="1110684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50148" y="210584"/>
            <a:ext cx="4263800" cy="855225"/>
          </a:xfrm>
          <a:prstGeom prst="rect">
            <a:avLst/>
          </a:prstGeom>
          <a:solidFill>
            <a:srgbClr val="E93E1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E7E7E7"/>
              </a:solidFill>
            </a:endParaRPr>
          </a:p>
        </p:txBody>
      </p:sp>
      <p:sp>
        <p:nvSpPr>
          <p:cNvPr id="12" name="Title 1"/>
          <p:cNvSpPr txBox="1">
            <a:spLocks/>
          </p:cNvSpPr>
          <p:nvPr/>
        </p:nvSpPr>
        <p:spPr>
          <a:xfrm>
            <a:off x="407152" y="377253"/>
            <a:ext cx="4721000" cy="8552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80000"/>
              </a:lnSpc>
            </a:pPr>
            <a:r>
              <a:rPr lang="en-US" sz="3100" dirty="0">
                <a:solidFill>
                  <a:schemeClr val="bg1"/>
                </a:solidFill>
                <a:latin typeface="Times New Roman"/>
                <a:cs typeface="Times New Roman"/>
              </a:rPr>
              <a:t>STUDENT SUCCESSES</a:t>
            </a:r>
          </a:p>
        </p:txBody>
      </p:sp>
      <p:sp>
        <p:nvSpPr>
          <p:cNvPr id="13" name="Subtitle 3">
            <a:extLst>
              <a:ext uri="{FF2B5EF4-FFF2-40B4-BE49-F238E27FC236}">
                <a16:creationId xmlns:a16="http://schemas.microsoft.com/office/drawing/2014/main" id="{6A9ED4C9-0506-4D06-A5E9-41042D1D384F}"/>
              </a:ext>
            </a:extLst>
          </p:cNvPr>
          <p:cNvSpPr txBox="1">
            <a:spLocks/>
          </p:cNvSpPr>
          <p:nvPr/>
        </p:nvSpPr>
        <p:spPr>
          <a:xfrm>
            <a:off x="335393" y="1854669"/>
            <a:ext cx="6457294" cy="39998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buFont typeface="Arial"/>
              <a:buChar char="•"/>
            </a:pPr>
            <a:r>
              <a:rPr lang="en-US" sz="1600" b="1" dirty="0">
                <a:solidFill>
                  <a:schemeClr val="tx1">
                    <a:lumMod val="65000"/>
                    <a:lumOff val="35000"/>
                  </a:schemeClr>
                </a:solidFill>
                <a:latin typeface="Avenir Book"/>
                <a:cs typeface="Avenir Book"/>
              </a:rPr>
              <a:t>COLLEGE</a:t>
            </a:r>
          </a:p>
          <a:p>
            <a:pPr>
              <a:lnSpc>
                <a:spcPct val="110000"/>
              </a:lnSpc>
              <a:buFontTx/>
              <a:buChar char="-"/>
            </a:pPr>
            <a:r>
              <a:rPr lang="en-US" sz="1600" dirty="0">
                <a:solidFill>
                  <a:schemeClr val="tx1">
                    <a:lumMod val="65000"/>
                    <a:lumOff val="35000"/>
                  </a:schemeClr>
                </a:solidFill>
                <a:latin typeface="Avenir Book"/>
                <a:cs typeface="Avenir Book"/>
              </a:rPr>
              <a:t>2015   6/7 graduating students went to college, 5 on scholarship (5 to D1, 1 to D2). 7</a:t>
            </a:r>
            <a:r>
              <a:rPr lang="en-US" sz="1600" baseline="30000" dirty="0">
                <a:solidFill>
                  <a:schemeClr val="tx1">
                    <a:lumMod val="65000"/>
                    <a:lumOff val="35000"/>
                  </a:schemeClr>
                </a:solidFill>
                <a:latin typeface="Avenir Book"/>
                <a:cs typeface="Avenir Book"/>
              </a:rPr>
              <a:t>th</a:t>
            </a:r>
            <a:r>
              <a:rPr lang="en-US" sz="1600" dirty="0">
                <a:solidFill>
                  <a:schemeClr val="tx1">
                    <a:lumMod val="65000"/>
                    <a:lumOff val="35000"/>
                  </a:schemeClr>
                </a:solidFill>
                <a:latin typeface="Avenir Book"/>
                <a:cs typeface="Avenir Book"/>
              </a:rPr>
              <a:t> student remained at BGGA as a Post Grad student.</a:t>
            </a:r>
          </a:p>
          <a:p>
            <a:pPr>
              <a:lnSpc>
                <a:spcPct val="110000"/>
              </a:lnSpc>
              <a:buFontTx/>
              <a:buChar char="-"/>
            </a:pPr>
            <a:r>
              <a:rPr lang="en-US" sz="1600" dirty="0">
                <a:solidFill>
                  <a:schemeClr val="tx1">
                    <a:lumMod val="65000"/>
                    <a:lumOff val="35000"/>
                  </a:schemeClr>
                </a:solidFill>
                <a:latin typeface="Avenir Book"/>
                <a:cs typeface="Avenir Book"/>
              </a:rPr>
              <a:t>2016   12/15 graduating students went to college, 11 on scholarship  (7 to D1, 5 to D2). Two students remained at BGGA for Post Grad.</a:t>
            </a:r>
          </a:p>
          <a:p>
            <a:pPr>
              <a:lnSpc>
                <a:spcPct val="110000"/>
              </a:lnSpc>
              <a:buFontTx/>
              <a:buChar char="-"/>
            </a:pPr>
            <a:r>
              <a:rPr lang="en-US" sz="1600" dirty="0">
                <a:solidFill>
                  <a:schemeClr val="tx1">
                    <a:lumMod val="65000"/>
                    <a:lumOff val="35000"/>
                  </a:schemeClr>
                </a:solidFill>
                <a:latin typeface="Avenir Book"/>
                <a:cs typeface="Avenir Book"/>
              </a:rPr>
              <a:t>2017   30/30 graduating students went to college, 25 on scholarship (10 to D1, 9 to D2, 10 to D3)</a:t>
            </a:r>
          </a:p>
          <a:p>
            <a:pPr>
              <a:lnSpc>
                <a:spcPct val="110000"/>
              </a:lnSpc>
              <a:buFontTx/>
              <a:buChar char="-"/>
            </a:pPr>
            <a:r>
              <a:rPr lang="en-US" sz="1600" dirty="0">
                <a:solidFill>
                  <a:schemeClr val="tx1">
                    <a:lumMod val="65000"/>
                    <a:lumOff val="35000"/>
                  </a:schemeClr>
                </a:solidFill>
                <a:latin typeface="Avenir Book"/>
                <a:cs typeface="Avenir Book"/>
              </a:rPr>
              <a:t>2018    16/20 graduating students went to college, 10 on scholarship(6 to D1, 2 to D2, 2 to D3, 1 NJCAA, 1 NAIA, 4 taking PG year)</a:t>
            </a:r>
          </a:p>
        </p:txBody>
      </p:sp>
      <p:pic>
        <p:nvPicPr>
          <p:cNvPr id="14" name="Picture 1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5734187"/>
            <a:ext cx="12192000" cy="1146048"/>
          </a:xfrm>
          <a:prstGeom prst="rect">
            <a:avLst/>
          </a:prstGeom>
        </p:spPr>
      </p:pic>
      <p:sp>
        <p:nvSpPr>
          <p:cNvPr id="8" name="TextBox 7"/>
          <p:cNvSpPr txBox="1"/>
          <p:nvPr/>
        </p:nvSpPr>
        <p:spPr>
          <a:xfrm>
            <a:off x="360150" y="1364853"/>
            <a:ext cx="1969900" cy="400110"/>
          </a:xfrm>
          <a:prstGeom prst="rect">
            <a:avLst/>
          </a:prstGeom>
          <a:noFill/>
        </p:spPr>
        <p:txBody>
          <a:bodyPr wrap="square" rtlCol="0">
            <a:spAutoFit/>
          </a:bodyPr>
          <a:lstStyle/>
          <a:p>
            <a:r>
              <a:rPr lang="en-US" sz="2000" dirty="0">
                <a:solidFill>
                  <a:schemeClr val="tx1">
                    <a:lumMod val="65000"/>
                    <a:lumOff val="35000"/>
                  </a:schemeClr>
                </a:solidFill>
                <a:latin typeface="Times New Roman"/>
                <a:cs typeface="Times New Roman"/>
              </a:rPr>
              <a:t>APPENDIX I</a:t>
            </a:r>
          </a:p>
        </p:txBody>
      </p:sp>
      <p:pic>
        <p:nvPicPr>
          <p:cNvPr id="10" name="Picture 9">
            <a:extLst>
              <a:ext uri="{FF2B5EF4-FFF2-40B4-BE49-F238E27FC236}">
                <a16:creationId xmlns:a16="http://schemas.microsoft.com/office/drawing/2014/main" id="{B0336193-081C-5E47-AB00-678F97C7200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128080" y="1564908"/>
            <a:ext cx="4098839" cy="3904529"/>
          </a:xfrm>
          <a:prstGeom prst="rect">
            <a:avLst/>
          </a:prstGeom>
          <a:ln w="76200">
            <a:solidFill>
              <a:srgbClr val="FFFFFF"/>
            </a:solidFill>
          </a:ln>
          <a:effectLst>
            <a:outerShdw blurRad="63500" sx="102000" sy="102000" algn="ctr" rotWithShape="0">
              <a:schemeClr val="bg1">
                <a:lumMod val="65000"/>
                <a:alpha val="40000"/>
              </a:schemeClr>
            </a:outerShdw>
          </a:effectLst>
        </p:spPr>
      </p:pic>
    </p:spTree>
    <p:extLst>
      <p:ext uri="{BB962C8B-B14F-4D97-AF65-F5344CB8AC3E}">
        <p14:creationId xmlns:p14="http://schemas.microsoft.com/office/powerpoint/2010/main" val="3661116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29514" y="209183"/>
            <a:ext cx="3218876" cy="855225"/>
          </a:xfrm>
          <a:prstGeom prst="rect">
            <a:avLst/>
          </a:prstGeom>
          <a:solidFill>
            <a:srgbClr val="E93E1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6600"/>
              </a:solidFill>
            </a:endParaRPr>
          </a:p>
        </p:txBody>
      </p:sp>
      <p:sp>
        <p:nvSpPr>
          <p:cNvPr id="12" name="Title 1"/>
          <p:cNvSpPr txBox="1">
            <a:spLocks/>
          </p:cNvSpPr>
          <p:nvPr/>
        </p:nvSpPr>
        <p:spPr>
          <a:xfrm>
            <a:off x="373519" y="276146"/>
            <a:ext cx="3406389" cy="8552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80000"/>
              </a:lnSpc>
            </a:pPr>
            <a:r>
              <a:rPr lang="en-US" sz="2800" dirty="0">
                <a:solidFill>
                  <a:schemeClr val="bg1"/>
                </a:solidFill>
                <a:latin typeface="Times New Roman"/>
                <a:cs typeface="Times New Roman"/>
              </a:rPr>
              <a:t>COMPETITOR</a:t>
            </a:r>
          </a:p>
          <a:p>
            <a:pPr>
              <a:lnSpc>
                <a:spcPct val="80000"/>
              </a:lnSpc>
            </a:pPr>
            <a:r>
              <a:rPr lang="en-US" sz="2800" dirty="0">
                <a:solidFill>
                  <a:schemeClr val="bg1"/>
                </a:solidFill>
                <a:latin typeface="Times New Roman"/>
                <a:cs typeface="Times New Roman"/>
              </a:rPr>
              <a:t>CHECK-LIST</a:t>
            </a:r>
          </a:p>
        </p:txBody>
      </p:sp>
      <p:sp>
        <p:nvSpPr>
          <p:cNvPr id="2" name="TextBox 1"/>
          <p:cNvSpPr txBox="1"/>
          <p:nvPr/>
        </p:nvSpPr>
        <p:spPr>
          <a:xfrm>
            <a:off x="373519" y="1295795"/>
            <a:ext cx="1969900" cy="400110"/>
          </a:xfrm>
          <a:prstGeom prst="rect">
            <a:avLst/>
          </a:prstGeom>
          <a:noFill/>
        </p:spPr>
        <p:txBody>
          <a:bodyPr wrap="square" rtlCol="0">
            <a:spAutoFit/>
          </a:bodyPr>
          <a:lstStyle/>
          <a:p>
            <a:r>
              <a:rPr lang="en-US" sz="2000" dirty="0">
                <a:solidFill>
                  <a:schemeClr val="tx1">
                    <a:lumMod val="65000"/>
                    <a:lumOff val="35000"/>
                  </a:schemeClr>
                </a:solidFill>
                <a:latin typeface="Times New Roman"/>
                <a:cs typeface="Times New Roman"/>
              </a:rPr>
              <a:t>APPENDIX II</a:t>
            </a:r>
          </a:p>
        </p:txBody>
      </p:sp>
      <p:graphicFrame>
        <p:nvGraphicFramePr>
          <p:cNvPr id="7" name="Table 6">
            <a:extLst>
              <a:ext uri="{FF2B5EF4-FFF2-40B4-BE49-F238E27FC236}">
                <a16:creationId xmlns:a16="http://schemas.microsoft.com/office/drawing/2014/main" id="{2334EBEB-6714-4F4C-81EF-28384BE64DD5}"/>
              </a:ext>
            </a:extLst>
          </p:cNvPr>
          <p:cNvGraphicFramePr>
            <a:graphicFrameLocks noGrp="1"/>
          </p:cNvGraphicFramePr>
          <p:nvPr>
            <p:extLst>
              <p:ext uri="{D42A27DB-BD31-4B8C-83A1-F6EECF244321}">
                <p14:modId xmlns:p14="http://schemas.microsoft.com/office/powerpoint/2010/main" val="3534963347"/>
              </p:ext>
            </p:extLst>
          </p:nvPr>
        </p:nvGraphicFramePr>
        <p:xfrm>
          <a:off x="454464" y="1939708"/>
          <a:ext cx="8128001" cy="2595880"/>
        </p:xfrm>
        <a:graphic>
          <a:graphicData uri="http://schemas.openxmlformats.org/drawingml/2006/table">
            <a:tbl>
              <a:tblPr firstRow="1" bandRow="1">
                <a:tableStyleId>{5C22544A-7EE6-4342-B048-85BDC9FD1C3A}</a:tableStyleId>
              </a:tblPr>
              <a:tblGrid>
                <a:gridCol w="2100385">
                  <a:extLst>
                    <a:ext uri="{9D8B030D-6E8A-4147-A177-3AD203B41FA5}">
                      <a16:colId xmlns:a16="http://schemas.microsoft.com/office/drawing/2014/main" val="2728717789"/>
                    </a:ext>
                  </a:extLst>
                </a:gridCol>
                <a:gridCol w="221901">
                  <a:extLst>
                    <a:ext uri="{9D8B030D-6E8A-4147-A177-3AD203B41FA5}">
                      <a16:colId xmlns:a16="http://schemas.microsoft.com/office/drawing/2014/main" val="3414479172"/>
                    </a:ext>
                  </a:extLst>
                </a:gridCol>
                <a:gridCol w="1161143">
                  <a:extLst>
                    <a:ext uri="{9D8B030D-6E8A-4147-A177-3AD203B41FA5}">
                      <a16:colId xmlns:a16="http://schemas.microsoft.com/office/drawing/2014/main" val="3067357946"/>
                    </a:ext>
                  </a:extLst>
                </a:gridCol>
                <a:gridCol w="1161143">
                  <a:extLst>
                    <a:ext uri="{9D8B030D-6E8A-4147-A177-3AD203B41FA5}">
                      <a16:colId xmlns:a16="http://schemas.microsoft.com/office/drawing/2014/main" val="3330559391"/>
                    </a:ext>
                  </a:extLst>
                </a:gridCol>
                <a:gridCol w="1161143">
                  <a:extLst>
                    <a:ext uri="{9D8B030D-6E8A-4147-A177-3AD203B41FA5}">
                      <a16:colId xmlns:a16="http://schemas.microsoft.com/office/drawing/2014/main" val="771871118"/>
                    </a:ext>
                  </a:extLst>
                </a:gridCol>
                <a:gridCol w="1161143">
                  <a:extLst>
                    <a:ext uri="{9D8B030D-6E8A-4147-A177-3AD203B41FA5}">
                      <a16:colId xmlns:a16="http://schemas.microsoft.com/office/drawing/2014/main" val="2653861079"/>
                    </a:ext>
                  </a:extLst>
                </a:gridCol>
                <a:gridCol w="1161143">
                  <a:extLst>
                    <a:ext uri="{9D8B030D-6E8A-4147-A177-3AD203B41FA5}">
                      <a16:colId xmlns:a16="http://schemas.microsoft.com/office/drawing/2014/main" val="1722943"/>
                    </a:ext>
                  </a:extLst>
                </a:gridCol>
              </a:tblGrid>
              <a:tr h="370840">
                <a:tc>
                  <a:txBody>
                    <a:bodyPr/>
                    <a:lstStyle/>
                    <a:p>
                      <a:r>
                        <a:rPr lang="en-US" dirty="0">
                          <a:latin typeface="Times New Roman" panose="02020603050405020304" pitchFamily="18" charset="0"/>
                          <a:cs typeface="Times New Roman" panose="02020603050405020304" pitchFamily="18" charset="0"/>
                        </a:rPr>
                        <a:t>(5 high 1 low)</a:t>
                      </a:r>
                    </a:p>
                  </a:txBody>
                  <a:tcPr>
                    <a:solidFill>
                      <a:schemeClr val="tx1">
                        <a:lumMod val="65000"/>
                        <a:lumOff val="35000"/>
                      </a:schemeClr>
                    </a:solidFill>
                  </a:tcPr>
                </a:tc>
                <a:tc>
                  <a:txBody>
                    <a:bodyPr/>
                    <a:lstStyle/>
                    <a:p>
                      <a:endParaRPr lang="en-US" dirty="0">
                        <a:latin typeface="Times New Roman" panose="02020603050405020304" pitchFamily="18" charset="0"/>
                        <a:cs typeface="Times New Roman" panose="02020603050405020304" pitchFamily="18" charset="0"/>
                      </a:endParaRPr>
                    </a:p>
                  </a:txBody>
                  <a:tcPr>
                    <a:solidFill>
                      <a:schemeClr val="tx1">
                        <a:lumMod val="65000"/>
                        <a:lumOff val="35000"/>
                      </a:schemeClr>
                    </a:solidFill>
                  </a:tcPr>
                </a:tc>
                <a:tc>
                  <a:txBody>
                    <a:bodyPr/>
                    <a:lstStyle/>
                    <a:p>
                      <a:pPr algn="ctr"/>
                      <a:r>
                        <a:rPr lang="en-US" dirty="0">
                          <a:latin typeface="Times New Roman" panose="02020603050405020304" pitchFamily="18" charset="0"/>
                          <a:cs typeface="Times New Roman" panose="02020603050405020304" pitchFamily="18" charset="0"/>
                        </a:rPr>
                        <a:t>BGGA</a:t>
                      </a:r>
                    </a:p>
                  </a:txBody>
                  <a:tcPr>
                    <a:solidFill>
                      <a:schemeClr val="tx1">
                        <a:lumMod val="65000"/>
                        <a:lumOff val="35000"/>
                      </a:schemeClr>
                    </a:solidFill>
                  </a:tcPr>
                </a:tc>
                <a:tc>
                  <a:txBody>
                    <a:bodyPr/>
                    <a:lstStyle/>
                    <a:p>
                      <a:pPr algn="ctr"/>
                      <a:r>
                        <a:rPr lang="en-US" dirty="0">
                          <a:latin typeface="Times New Roman" panose="02020603050405020304" pitchFamily="18" charset="0"/>
                          <a:cs typeface="Times New Roman" panose="02020603050405020304" pitchFamily="18" charset="0"/>
                        </a:rPr>
                        <a:t>IJGA</a:t>
                      </a:r>
                    </a:p>
                  </a:txBody>
                  <a:tcPr>
                    <a:solidFill>
                      <a:schemeClr val="tx1">
                        <a:lumMod val="65000"/>
                        <a:lumOff val="35000"/>
                      </a:schemeClr>
                    </a:solidFill>
                  </a:tcPr>
                </a:tc>
                <a:tc>
                  <a:txBody>
                    <a:bodyPr/>
                    <a:lstStyle/>
                    <a:p>
                      <a:pPr algn="ctr"/>
                      <a:r>
                        <a:rPr lang="en-US" dirty="0">
                          <a:latin typeface="Times New Roman" panose="02020603050405020304" pitchFamily="18" charset="0"/>
                          <a:cs typeface="Times New Roman" panose="02020603050405020304" pitchFamily="18" charset="0"/>
                        </a:rPr>
                        <a:t>COMP 1</a:t>
                      </a:r>
                    </a:p>
                  </a:txBody>
                  <a:tcPr>
                    <a:solidFill>
                      <a:schemeClr val="tx1">
                        <a:lumMod val="65000"/>
                        <a:lumOff val="35000"/>
                      </a:schemeClr>
                    </a:solidFill>
                  </a:tcPr>
                </a:tc>
                <a:tc>
                  <a:txBody>
                    <a:bodyPr/>
                    <a:lstStyle/>
                    <a:p>
                      <a:pPr algn="ctr"/>
                      <a:r>
                        <a:rPr lang="en-US" dirty="0">
                          <a:latin typeface="Times New Roman" panose="02020603050405020304" pitchFamily="18" charset="0"/>
                          <a:cs typeface="Times New Roman" panose="02020603050405020304" pitchFamily="18" charset="0"/>
                        </a:rPr>
                        <a:t>COMP 2</a:t>
                      </a:r>
                    </a:p>
                  </a:txBody>
                  <a:tcPr>
                    <a:solidFill>
                      <a:schemeClr val="tx1">
                        <a:lumMod val="65000"/>
                        <a:lumOff val="35000"/>
                      </a:schemeClr>
                    </a:solidFill>
                  </a:tcPr>
                </a:tc>
                <a:tc>
                  <a:txBody>
                    <a:bodyPr/>
                    <a:lstStyle/>
                    <a:p>
                      <a:pPr algn="ctr"/>
                      <a:r>
                        <a:rPr lang="en-US" dirty="0">
                          <a:latin typeface="Times New Roman" panose="02020603050405020304" pitchFamily="18" charset="0"/>
                          <a:cs typeface="Times New Roman" panose="02020603050405020304" pitchFamily="18" charset="0"/>
                        </a:rPr>
                        <a:t>COMP 3</a:t>
                      </a:r>
                    </a:p>
                  </a:txBody>
                  <a:tcPr>
                    <a:solidFill>
                      <a:schemeClr val="tx1">
                        <a:lumMod val="65000"/>
                        <a:lumOff val="35000"/>
                      </a:schemeClr>
                    </a:solidFill>
                  </a:tcPr>
                </a:tc>
                <a:extLst>
                  <a:ext uri="{0D108BD9-81ED-4DB2-BD59-A6C34878D82A}">
                    <a16:rowId xmlns:a16="http://schemas.microsoft.com/office/drawing/2014/main" val="4135397059"/>
                  </a:ext>
                </a:extLst>
              </a:tr>
              <a:tr h="370840">
                <a:tc>
                  <a:txBody>
                    <a:bodyPr/>
                    <a:lstStyle/>
                    <a:p>
                      <a:r>
                        <a:rPr lang="en-US" dirty="0">
                          <a:solidFill>
                            <a:schemeClr val="tx1">
                              <a:lumMod val="65000"/>
                              <a:lumOff val="35000"/>
                            </a:schemeClr>
                          </a:solidFill>
                          <a:latin typeface="Times New Roman" panose="02020603050405020304" pitchFamily="18" charset="0"/>
                          <a:cs typeface="Times New Roman" panose="02020603050405020304" pitchFamily="18" charset="0"/>
                        </a:rPr>
                        <a:t>Corporate Structure</a:t>
                      </a:r>
                    </a:p>
                  </a:txBody>
                  <a:tcPr/>
                </a:tc>
                <a:tc>
                  <a:txBody>
                    <a:bodyPr/>
                    <a:lstStyle/>
                    <a:p>
                      <a:endParaRPr lang="en-US" dirty="0">
                        <a:solidFill>
                          <a:schemeClr val="tx1">
                            <a:lumMod val="65000"/>
                            <a:lumOff val="35000"/>
                          </a:schemeClr>
                        </a:solidFill>
                        <a:latin typeface="Times New Roman" panose="02020603050405020304" pitchFamily="18" charset="0"/>
                        <a:cs typeface="Times New Roman" panose="02020603050405020304" pitchFamily="18" charset="0"/>
                      </a:endParaRPr>
                    </a:p>
                  </a:txBody>
                  <a:tcPr/>
                </a:tc>
                <a:tc>
                  <a:txBody>
                    <a:bodyPr/>
                    <a:lstStyle/>
                    <a:p>
                      <a:pPr algn="ctr"/>
                      <a:r>
                        <a:rPr lang="en-US" dirty="0">
                          <a:solidFill>
                            <a:schemeClr val="tx1">
                              <a:lumMod val="65000"/>
                              <a:lumOff val="35000"/>
                            </a:schemeClr>
                          </a:solidFill>
                          <a:latin typeface="Times New Roman" panose="02020603050405020304" pitchFamily="18" charset="0"/>
                          <a:cs typeface="Times New Roman" panose="02020603050405020304" pitchFamily="18" charset="0"/>
                        </a:rPr>
                        <a:t>5</a:t>
                      </a:r>
                    </a:p>
                  </a:txBody>
                  <a:tcPr/>
                </a:tc>
                <a:tc>
                  <a:txBody>
                    <a:bodyPr/>
                    <a:lstStyle/>
                    <a:p>
                      <a:pPr algn="ctr"/>
                      <a:r>
                        <a:rPr lang="en-US" dirty="0">
                          <a:solidFill>
                            <a:schemeClr val="tx1">
                              <a:lumMod val="65000"/>
                              <a:lumOff val="35000"/>
                            </a:schemeClr>
                          </a:solidFill>
                          <a:latin typeface="Times New Roman" panose="02020603050405020304" pitchFamily="18" charset="0"/>
                          <a:cs typeface="Times New Roman" panose="02020603050405020304" pitchFamily="18" charset="0"/>
                        </a:rPr>
                        <a:t>5</a:t>
                      </a:r>
                    </a:p>
                  </a:txBody>
                  <a:tcPr/>
                </a:tc>
                <a:tc>
                  <a:txBody>
                    <a:bodyPr/>
                    <a:lstStyle/>
                    <a:p>
                      <a:pPr algn="ctr"/>
                      <a:r>
                        <a:rPr lang="en-US" dirty="0">
                          <a:solidFill>
                            <a:schemeClr val="tx1">
                              <a:lumMod val="65000"/>
                              <a:lumOff val="35000"/>
                            </a:schemeClr>
                          </a:solidFill>
                          <a:latin typeface="Times New Roman" panose="02020603050405020304" pitchFamily="18" charset="0"/>
                          <a:cs typeface="Times New Roman" panose="02020603050405020304" pitchFamily="18" charset="0"/>
                        </a:rPr>
                        <a:t>2</a:t>
                      </a:r>
                    </a:p>
                  </a:txBody>
                  <a:tcPr/>
                </a:tc>
                <a:tc>
                  <a:txBody>
                    <a:bodyPr/>
                    <a:lstStyle/>
                    <a:p>
                      <a:pPr algn="ctr"/>
                      <a:r>
                        <a:rPr lang="en-US" dirty="0">
                          <a:solidFill>
                            <a:schemeClr val="tx1">
                              <a:lumMod val="65000"/>
                              <a:lumOff val="35000"/>
                            </a:schemeClr>
                          </a:solidFill>
                          <a:latin typeface="Times New Roman" panose="02020603050405020304" pitchFamily="18" charset="0"/>
                          <a:cs typeface="Times New Roman" panose="02020603050405020304" pitchFamily="18" charset="0"/>
                        </a:rPr>
                        <a:t>2</a:t>
                      </a:r>
                    </a:p>
                  </a:txBody>
                  <a:tcPr/>
                </a:tc>
                <a:tc>
                  <a:txBody>
                    <a:bodyPr/>
                    <a:lstStyle/>
                    <a:p>
                      <a:pPr algn="ctr"/>
                      <a:r>
                        <a:rPr lang="en-US" dirty="0">
                          <a:solidFill>
                            <a:schemeClr val="tx1">
                              <a:lumMod val="65000"/>
                              <a:lumOff val="35000"/>
                            </a:schemeClr>
                          </a:solidFill>
                          <a:latin typeface="Times New Roman" panose="02020603050405020304" pitchFamily="18" charset="0"/>
                          <a:cs typeface="Times New Roman" panose="02020603050405020304" pitchFamily="18" charset="0"/>
                        </a:rPr>
                        <a:t>2</a:t>
                      </a:r>
                    </a:p>
                  </a:txBody>
                  <a:tcPr/>
                </a:tc>
                <a:extLst>
                  <a:ext uri="{0D108BD9-81ED-4DB2-BD59-A6C34878D82A}">
                    <a16:rowId xmlns:a16="http://schemas.microsoft.com/office/drawing/2014/main" val="1001683826"/>
                  </a:ext>
                </a:extLst>
              </a:tr>
              <a:tr h="370840">
                <a:tc>
                  <a:txBody>
                    <a:bodyPr/>
                    <a:lstStyle/>
                    <a:p>
                      <a:r>
                        <a:rPr lang="en-US" dirty="0">
                          <a:solidFill>
                            <a:schemeClr val="tx1">
                              <a:lumMod val="65000"/>
                              <a:lumOff val="35000"/>
                            </a:schemeClr>
                          </a:solidFill>
                          <a:latin typeface="Times New Roman" panose="02020603050405020304" pitchFamily="18" charset="0"/>
                          <a:cs typeface="Times New Roman" panose="02020603050405020304" pitchFamily="18" charset="0"/>
                        </a:rPr>
                        <a:t>Financial Stability</a:t>
                      </a:r>
                    </a:p>
                  </a:txBody>
                  <a:tcPr/>
                </a:tc>
                <a:tc>
                  <a:txBody>
                    <a:bodyPr/>
                    <a:lstStyle/>
                    <a:p>
                      <a:endParaRPr lang="en-US" dirty="0">
                        <a:solidFill>
                          <a:schemeClr val="tx1">
                            <a:lumMod val="65000"/>
                            <a:lumOff val="35000"/>
                          </a:schemeClr>
                        </a:solidFill>
                        <a:latin typeface="Times New Roman" panose="02020603050405020304" pitchFamily="18" charset="0"/>
                        <a:cs typeface="Times New Roman" panose="02020603050405020304" pitchFamily="18" charset="0"/>
                      </a:endParaRPr>
                    </a:p>
                  </a:txBody>
                  <a:tcPr/>
                </a:tc>
                <a:tc>
                  <a:txBody>
                    <a:bodyPr/>
                    <a:lstStyle/>
                    <a:p>
                      <a:pPr algn="ctr"/>
                      <a:r>
                        <a:rPr lang="en-US" dirty="0">
                          <a:solidFill>
                            <a:schemeClr val="tx1">
                              <a:lumMod val="65000"/>
                              <a:lumOff val="35000"/>
                            </a:schemeClr>
                          </a:solidFill>
                          <a:latin typeface="Times New Roman" panose="02020603050405020304" pitchFamily="18" charset="0"/>
                          <a:cs typeface="Times New Roman" panose="02020603050405020304" pitchFamily="18" charset="0"/>
                        </a:rPr>
                        <a:t>4</a:t>
                      </a:r>
                    </a:p>
                  </a:txBody>
                  <a:tcPr/>
                </a:tc>
                <a:tc>
                  <a:txBody>
                    <a:bodyPr/>
                    <a:lstStyle/>
                    <a:p>
                      <a:pPr algn="ctr"/>
                      <a:r>
                        <a:rPr lang="en-US" dirty="0">
                          <a:solidFill>
                            <a:schemeClr val="tx1">
                              <a:lumMod val="65000"/>
                              <a:lumOff val="35000"/>
                            </a:schemeClr>
                          </a:solidFill>
                          <a:latin typeface="Times New Roman" panose="02020603050405020304" pitchFamily="18" charset="0"/>
                          <a:cs typeface="Times New Roman" panose="02020603050405020304" pitchFamily="18" charset="0"/>
                        </a:rPr>
                        <a:t>4</a:t>
                      </a:r>
                    </a:p>
                  </a:txBody>
                  <a:tcPr/>
                </a:tc>
                <a:tc>
                  <a:txBody>
                    <a:bodyPr/>
                    <a:lstStyle/>
                    <a:p>
                      <a:pPr algn="ctr"/>
                      <a:r>
                        <a:rPr lang="en-US" dirty="0">
                          <a:solidFill>
                            <a:schemeClr val="tx1">
                              <a:lumMod val="65000"/>
                              <a:lumOff val="35000"/>
                            </a:schemeClr>
                          </a:solidFill>
                          <a:latin typeface="Times New Roman" panose="02020603050405020304" pitchFamily="18" charset="0"/>
                          <a:cs typeface="Times New Roman" panose="02020603050405020304" pitchFamily="18" charset="0"/>
                        </a:rPr>
                        <a:t>5</a:t>
                      </a:r>
                    </a:p>
                  </a:txBody>
                  <a:tcPr/>
                </a:tc>
                <a:tc>
                  <a:txBody>
                    <a:bodyPr/>
                    <a:lstStyle/>
                    <a:p>
                      <a:pPr algn="ctr"/>
                      <a:r>
                        <a:rPr lang="en-US" dirty="0">
                          <a:solidFill>
                            <a:schemeClr val="tx1">
                              <a:lumMod val="65000"/>
                              <a:lumOff val="35000"/>
                            </a:schemeClr>
                          </a:solidFill>
                          <a:latin typeface="Times New Roman" panose="02020603050405020304" pitchFamily="18" charset="0"/>
                          <a:cs typeface="Times New Roman" panose="02020603050405020304" pitchFamily="18" charset="0"/>
                        </a:rPr>
                        <a:t>2</a:t>
                      </a:r>
                    </a:p>
                  </a:txBody>
                  <a:tcPr/>
                </a:tc>
                <a:tc>
                  <a:txBody>
                    <a:bodyPr/>
                    <a:lstStyle/>
                    <a:p>
                      <a:pPr algn="ctr"/>
                      <a:r>
                        <a:rPr lang="en-US" dirty="0">
                          <a:solidFill>
                            <a:schemeClr val="tx1">
                              <a:lumMod val="65000"/>
                              <a:lumOff val="35000"/>
                            </a:schemeClr>
                          </a:solidFill>
                          <a:latin typeface="Times New Roman" panose="02020603050405020304" pitchFamily="18" charset="0"/>
                          <a:cs typeface="Times New Roman" panose="02020603050405020304" pitchFamily="18" charset="0"/>
                        </a:rPr>
                        <a:t>2</a:t>
                      </a:r>
                    </a:p>
                  </a:txBody>
                  <a:tcPr/>
                </a:tc>
                <a:extLst>
                  <a:ext uri="{0D108BD9-81ED-4DB2-BD59-A6C34878D82A}">
                    <a16:rowId xmlns:a16="http://schemas.microsoft.com/office/drawing/2014/main" val="732273566"/>
                  </a:ext>
                </a:extLst>
              </a:tr>
              <a:tr h="370840">
                <a:tc>
                  <a:txBody>
                    <a:bodyPr/>
                    <a:lstStyle/>
                    <a:p>
                      <a:r>
                        <a:rPr lang="en-US" dirty="0">
                          <a:solidFill>
                            <a:schemeClr val="tx1">
                              <a:lumMod val="65000"/>
                              <a:lumOff val="35000"/>
                            </a:schemeClr>
                          </a:solidFill>
                          <a:latin typeface="Times New Roman" panose="02020603050405020304" pitchFamily="18" charset="0"/>
                          <a:cs typeface="Times New Roman" panose="02020603050405020304" pitchFamily="18" charset="0"/>
                        </a:rPr>
                        <a:t>Golf Program</a:t>
                      </a:r>
                    </a:p>
                  </a:txBody>
                  <a:tcPr/>
                </a:tc>
                <a:tc>
                  <a:txBody>
                    <a:bodyPr/>
                    <a:lstStyle/>
                    <a:p>
                      <a:endParaRPr lang="en-US" dirty="0">
                        <a:solidFill>
                          <a:schemeClr val="tx1">
                            <a:lumMod val="65000"/>
                            <a:lumOff val="35000"/>
                          </a:schemeClr>
                        </a:solidFill>
                        <a:latin typeface="Times New Roman" panose="02020603050405020304" pitchFamily="18" charset="0"/>
                        <a:cs typeface="Times New Roman" panose="02020603050405020304" pitchFamily="18" charset="0"/>
                      </a:endParaRPr>
                    </a:p>
                  </a:txBody>
                  <a:tcPr/>
                </a:tc>
                <a:tc>
                  <a:txBody>
                    <a:bodyPr/>
                    <a:lstStyle/>
                    <a:p>
                      <a:pPr algn="ctr"/>
                      <a:r>
                        <a:rPr lang="en-US" dirty="0">
                          <a:solidFill>
                            <a:schemeClr val="tx1">
                              <a:lumMod val="65000"/>
                              <a:lumOff val="35000"/>
                            </a:schemeClr>
                          </a:solidFill>
                          <a:latin typeface="Times New Roman" panose="02020603050405020304" pitchFamily="18" charset="0"/>
                          <a:cs typeface="Times New Roman" panose="02020603050405020304" pitchFamily="18" charset="0"/>
                        </a:rPr>
                        <a:t>5</a:t>
                      </a:r>
                    </a:p>
                  </a:txBody>
                  <a:tcPr/>
                </a:tc>
                <a:tc>
                  <a:txBody>
                    <a:bodyPr/>
                    <a:lstStyle/>
                    <a:p>
                      <a:pPr algn="ctr"/>
                      <a:r>
                        <a:rPr lang="en-US" dirty="0">
                          <a:solidFill>
                            <a:schemeClr val="tx1">
                              <a:lumMod val="65000"/>
                              <a:lumOff val="35000"/>
                            </a:schemeClr>
                          </a:solidFill>
                          <a:latin typeface="Times New Roman" panose="02020603050405020304" pitchFamily="18" charset="0"/>
                          <a:cs typeface="Times New Roman" panose="02020603050405020304" pitchFamily="18" charset="0"/>
                        </a:rPr>
                        <a:t>5</a:t>
                      </a:r>
                    </a:p>
                  </a:txBody>
                  <a:tcPr/>
                </a:tc>
                <a:tc>
                  <a:txBody>
                    <a:bodyPr/>
                    <a:lstStyle/>
                    <a:p>
                      <a:pPr algn="ctr"/>
                      <a:r>
                        <a:rPr lang="en-US" dirty="0">
                          <a:solidFill>
                            <a:schemeClr val="tx1">
                              <a:lumMod val="65000"/>
                              <a:lumOff val="35000"/>
                            </a:schemeClr>
                          </a:solidFill>
                          <a:latin typeface="Times New Roman" panose="02020603050405020304" pitchFamily="18" charset="0"/>
                          <a:cs typeface="Times New Roman" panose="02020603050405020304" pitchFamily="18" charset="0"/>
                        </a:rPr>
                        <a:t>3</a:t>
                      </a:r>
                    </a:p>
                  </a:txBody>
                  <a:tcPr/>
                </a:tc>
                <a:tc>
                  <a:txBody>
                    <a:bodyPr/>
                    <a:lstStyle/>
                    <a:p>
                      <a:pPr algn="ctr"/>
                      <a:r>
                        <a:rPr lang="en-US" dirty="0">
                          <a:solidFill>
                            <a:schemeClr val="tx1">
                              <a:lumMod val="65000"/>
                              <a:lumOff val="35000"/>
                            </a:schemeClr>
                          </a:solidFill>
                          <a:latin typeface="Times New Roman" panose="02020603050405020304" pitchFamily="18" charset="0"/>
                          <a:cs typeface="Times New Roman" panose="02020603050405020304" pitchFamily="18" charset="0"/>
                        </a:rPr>
                        <a:t>3</a:t>
                      </a:r>
                    </a:p>
                  </a:txBody>
                  <a:tcPr/>
                </a:tc>
                <a:tc>
                  <a:txBody>
                    <a:bodyPr/>
                    <a:lstStyle/>
                    <a:p>
                      <a:pPr algn="ctr"/>
                      <a:r>
                        <a:rPr lang="en-US" dirty="0">
                          <a:solidFill>
                            <a:schemeClr val="tx1">
                              <a:lumMod val="65000"/>
                              <a:lumOff val="35000"/>
                            </a:schemeClr>
                          </a:solidFill>
                          <a:latin typeface="Times New Roman" panose="02020603050405020304" pitchFamily="18" charset="0"/>
                          <a:cs typeface="Times New Roman" panose="02020603050405020304" pitchFamily="18" charset="0"/>
                        </a:rPr>
                        <a:t>2</a:t>
                      </a:r>
                    </a:p>
                  </a:txBody>
                  <a:tcPr/>
                </a:tc>
                <a:extLst>
                  <a:ext uri="{0D108BD9-81ED-4DB2-BD59-A6C34878D82A}">
                    <a16:rowId xmlns:a16="http://schemas.microsoft.com/office/drawing/2014/main" val="2172354448"/>
                  </a:ext>
                </a:extLst>
              </a:tr>
              <a:tr h="370840">
                <a:tc>
                  <a:txBody>
                    <a:bodyPr/>
                    <a:lstStyle/>
                    <a:p>
                      <a:r>
                        <a:rPr lang="en-US" dirty="0">
                          <a:solidFill>
                            <a:schemeClr val="tx1">
                              <a:lumMod val="65000"/>
                              <a:lumOff val="35000"/>
                            </a:schemeClr>
                          </a:solidFill>
                          <a:latin typeface="Times New Roman" panose="02020603050405020304" pitchFamily="18" charset="0"/>
                          <a:cs typeface="Times New Roman" panose="02020603050405020304" pitchFamily="18" charset="0"/>
                        </a:rPr>
                        <a:t>Academic Program</a:t>
                      </a:r>
                    </a:p>
                  </a:txBody>
                  <a:tcPr/>
                </a:tc>
                <a:tc>
                  <a:txBody>
                    <a:bodyPr/>
                    <a:lstStyle/>
                    <a:p>
                      <a:endParaRPr lang="en-US" dirty="0">
                        <a:solidFill>
                          <a:schemeClr val="tx1">
                            <a:lumMod val="65000"/>
                            <a:lumOff val="35000"/>
                          </a:schemeClr>
                        </a:solidFill>
                        <a:latin typeface="Times New Roman" panose="02020603050405020304" pitchFamily="18" charset="0"/>
                        <a:cs typeface="Times New Roman" panose="02020603050405020304" pitchFamily="18" charset="0"/>
                      </a:endParaRPr>
                    </a:p>
                  </a:txBody>
                  <a:tcPr/>
                </a:tc>
                <a:tc>
                  <a:txBody>
                    <a:bodyPr/>
                    <a:lstStyle/>
                    <a:p>
                      <a:pPr algn="ctr"/>
                      <a:r>
                        <a:rPr lang="en-US" dirty="0">
                          <a:solidFill>
                            <a:schemeClr val="tx1">
                              <a:lumMod val="65000"/>
                              <a:lumOff val="35000"/>
                            </a:schemeClr>
                          </a:solidFill>
                          <a:latin typeface="Times New Roman" panose="02020603050405020304" pitchFamily="18" charset="0"/>
                          <a:cs typeface="Times New Roman" panose="02020603050405020304" pitchFamily="18" charset="0"/>
                        </a:rPr>
                        <a:t>5</a:t>
                      </a:r>
                    </a:p>
                  </a:txBody>
                  <a:tcPr/>
                </a:tc>
                <a:tc>
                  <a:txBody>
                    <a:bodyPr/>
                    <a:lstStyle/>
                    <a:p>
                      <a:pPr algn="ctr"/>
                      <a:r>
                        <a:rPr lang="en-US" dirty="0">
                          <a:solidFill>
                            <a:schemeClr val="tx1">
                              <a:lumMod val="65000"/>
                              <a:lumOff val="35000"/>
                            </a:schemeClr>
                          </a:solidFill>
                          <a:latin typeface="Times New Roman" panose="02020603050405020304" pitchFamily="18" charset="0"/>
                          <a:cs typeface="Times New Roman" panose="02020603050405020304" pitchFamily="18" charset="0"/>
                        </a:rPr>
                        <a:t>4</a:t>
                      </a:r>
                    </a:p>
                  </a:txBody>
                  <a:tcPr/>
                </a:tc>
                <a:tc>
                  <a:txBody>
                    <a:bodyPr/>
                    <a:lstStyle/>
                    <a:p>
                      <a:pPr algn="ctr"/>
                      <a:r>
                        <a:rPr lang="en-US" dirty="0">
                          <a:solidFill>
                            <a:schemeClr val="tx1">
                              <a:lumMod val="65000"/>
                              <a:lumOff val="35000"/>
                            </a:schemeClr>
                          </a:solidFill>
                          <a:latin typeface="Times New Roman" panose="02020603050405020304" pitchFamily="18" charset="0"/>
                          <a:cs typeface="Times New Roman" panose="02020603050405020304" pitchFamily="18" charset="0"/>
                        </a:rPr>
                        <a:t>3</a:t>
                      </a:r>
                    </a:p>
                  </a:txBody>
                  <a:tcPr/>
                </a:tc>
                <a:tc>
                  <a:txBody>
                    <a:bodyPr/>
                    <a:lstStyle/>
                    <a:p>
                      <a:pPr algn="ctr"/>
                      <a:r>
                        <a:rPr lang="en-US" dirty="0">
                          <a:solidFill>
                            <a:schemeClr val="tx1">
                              <a:lumMod val="65000"/>
                              <a:lumOff val="35000"/>
                            </a:schemeClr>
                          </a:solidFill>
                          <a:latin typeface="Times New Roman" panose="02020603050405020304" pitchFamily="18" charset="0"/>
                          <a:cs typeface="Times New Roman" panose="02020603050405020304" pitchFamily="18" charset="0"/>
                        </a:rPr>
                        <a:t>4</a:t>
                      </a:r>
                    </a:p>
                  </a:txBody>
                  <a:tcPr/>
                </a:tc>
                <a:tc>
                  <a:txBody>
                    <a:bodyPr/>
                    <a:lstStyle/>
                    <a:p>
                      <a:pPr algn="ctr"/>
                      <a:r>
                        <a:rPr lang="en-US" dirty="0">
                          <a:solidFill>
                            <a:schemeClr val="tx1">
                              <a:lumMod val="65000"/>
                              <a:lumOff val="35000"/>
                            </a:schemeClr>
                          </a:solidFill>
                          <a:latin typeface="Times New Roman" panose="02020603050405020304" pitchFamily="18" charset="0"/>
                          <a:cs typeface="Times New Roman" panose="02020603050405020304" pitchFamily="18" charset="0"/>
                        </a:rPr>
                        <a:t>3</a:t>
                      </a:r>
                    </a:p>
                  </a:txBody>
                  <a:tcPr/>
                </a:tc>
                <a:extLst>
                  <a:ext uri="{0D108BD9-81ED-4DB2-BD59-A6C34878D82A}">
                    <a16:rowId xmlns:a16="http://schemas.microsoft.com/office/drawing/2014/main" val="1049397139"/>
                  </a:ext>
                </a:extLst>
              </a:tr>
              <a:tr h="370840">
                <a:tc>
                  <a:txBody>
                    <a:bodyPr/>
                    <a:lstStyle/>
                    <a:p>
                      <a:r>
                        <a:rPr lang="en-US" dirty="0">
                          <a:solidFill>
                            <a:schemeClr val="tx1">
                              <a:lumMod val="65000"/>
                              <a:lumOff val="35000"/>
                            </a:schemeClr>
                          </a:solidFill>
                          <a:latin typeface="Times New Roman" panose="02020603050405020304" pitchFamily="18" charset="0"/>
                          <a:cs typeface="Times New Roman" panose="02020603050405020304" pitchFamily="18" charset="0"/>
                        </a:rPr>
                        <a:t>Character Program</a:t>
                      </a:r>
                    </a:p>
                  </a:txBody>
                  <a:tcPr/>
                </a:tc>
                <a:tc>
                  <a:txBody>
                    <a:bodyPr/>
                    <a:lstStyle/>
                    <a:p>
                      <a:endParaRPr lang="en-US" dirty="0">
                        <a:solidFill>
                          <a:schemeClr val="tx1">
                            <a:lumMod val="65000"/>
                            <a:lumOff val="35000"/>
                          </a:schemeClr>
                        </a:solidFill>
                        <a:latin typeface="Times New Roman" panose="02020603050405020304" pitchFamily="18" charset="0"/>
                        <a:cs typeface="Times New Roman" panose="02020603050405020304" pitchFamily="18" charset="0"/>
                      </a:endParaRPr>
                    </a:p>
                  </a:txBody>
                  <a:tcPr/>
                </a:tc>
                <a:tc>
                  <a:txBody>
                    <a:bodyPr/>
                    <a:lstStyle/>
                    <a:p>
                      <a:pPr algn="ctr"/>
                      <a:r>
                        <a:rPr lang="en-US" dirty="0">
                          <a:solidFill>
                            <a:schemeClr val="tx1">
                              <a:lumMod val="65000"/>
                              <a:lumOff val="35000"/>
                            </a:schemeClr>
                          </a:solidFill>
                          <a:latin typeface="Times New Roman" panose="02020603050405020304" pitchFamily="18" charset="0"/>
                          <a:cs typeface="Times New Roman" panose="02020603050405020304" pitchFamily="18" charset="0"/>
                        </a:rPr>
                        <a:t>5</a:t>
                      </a:r>
                    </a:p>
                  </a:txBody>
                  <a:tcPr/>
                </a:tc>
                <a:tc>
                  <a:txBody>
                    <a:bodyPr/>
                    <a:lstStyle/>
                    <a:p>
                      <a:pPr algn="ctr"/>
                      <a:r>
                        <a:rPr lang="en-US" dirty="0">
                          <a:solidFill>
                            <a:schemeClr val="tx1">
                              <a:lumMod val="65000"/>
                              <a:lumOff val="35000"/>
                            </a:schemeClr>
                          </a:solidFill>
                          <a:latin typeface="Times New Roman" panose="02020603050405020304" pitchFamily="18" charset="0"/>
                          <a:cs typeface="Times New Roman" panose="02020603050405020304" pitchFamily="18" charset="0"/>
                        </a:rPr>
                        <a:t>5</a:t>
                      </a:r>
                    </a:p>
                  </a:txBody>
                  <a:tcPr/>
                </a:tc>
                <a:tc>
                  <a:txBody>
                    <a:bodyPr/>
                    <a:lstStyle/>
                    <a:p>
                      <a:pPr algn="ctr"/>
                      <a:r>
                        <a:rPr lang="en-US" dirty="0">
                          <a:solidFill>
                            <a:schemeClr val="tx1">
                              <a:lumMod val="65000"/>
                              <a:lumOff val="35000"/>
                            </a:schemeClr>
                          </a:solidFill>
                          <a:latin typeface="Times New Roman" panose="02020603050405020304" pitchFamily="18" charset="0"/>
                          <a:cs typeface="Times New Roman" panose="02020603050405020304" pitchFamily="18" charset="0"/>
                        </a:rPr>
                        <a:t>4</a:t>
                      </a:r>
                    </a:p>
                  </a:txBody>
                  <a:tcPr/>
                </a:tc>
                <a:tc>
                  <a:txBody>
                    <a:bodyPr/>
                    <a:lstStyle/>
                    <a:p>
                      <a:pPr algn="ctr"/>
                      <a:r>
                        <a:rPr lang="en-US" dirty="0">
                          <a:solidFill>
                            <a:schemeClr val="tx1">
                              <a:lumMod val="65000"/>
                              <a:lumOff val="35000"/>
                            </a:schemeClr>
                          </a:solidFill>
                          <a:latin typeface="Times New Roman" panose="02020603050405020304" pitchFamily="18" charset="0"/>
                          <a:cs typeface="Times New Roman" panose="02020603050405020304" pitchFamily="18" charset="0"/>
                        </a:rPr>
                        <a:t>2</a:t>
                      </a:r>
                    </a:p>
                  </a:txBody>
                  <a:tcPr/>
                </a:tc>
                <a:tc>
                  <a:txBody>
                    <a:bodyPr/>
                    <a:lstStyle/>
                    <a:p>
                      <a:pPr algn="ctr"/>
                      <a:r>
                        <a:rPr lang="en-US" dirty="0">
                          <a:solidFill>
                            <a:schemeClr val="tx1">
                              <a:lumMod val="65000"/>
                              <a:lumOff val="35000"/>
                            </a:schemeClr>
                          </a:solidFill>
                          <a:latin typeface="Times New Roman" panose="02020603050405020304" pitchFamily="18" charset="0"/>
                          <a:cs typeface="Times New Roman" panose="02020603050405020304" pitchFamily="18" charset="0"/>
                        </a:rPr>
                        <a:t>2</a:t>
                      </a:r>
                    </a:p>
                  </a:txBody>
                  <a:tcPr/>
                </a:tc>
                <a:extLst>
                  <a:ext uri="{0D108BD9-81ED-4DB2-BD59-A6C34878D82A}">
                    <a16:rowId xmlns:a16="http://schemas.microsoft.com/office/drawing/2014/main" val="2205410970"/>
                  </a:ext>
                </a:extLst>
              </a:tr>
              <a:tr h="370840">
                <a:tc>
                  <a:txBody>
                    <a:bodyPr/>
                    <a:lstStyle/>
                    <a:p>
                      <a:r>
                        <a:rPr lang="en-US" dirty="0">
                          <a:solidFill>
                            <a:schemeClr val="tx1">
                              <a:lumMod val="65000"/>
                              <a:lumOff val="35000"/>
                            </a:schemeClr>
                          </a:solidFill>
                          <a:latin typeface="Times New Roman" panose="02020603050405020304" pitchFamily="18" charset="0"/>
                          <a:cs typeface="Times New Roman" panose="02020603050405020304" pitchFamily="18" charset="0"/>
                        </a:rPr>
                        <a:t>TOTAL</a:t>
                      </a:r>
                    </a:p>
                  </a:txBody>
                  <a:tcPr/>
                </a:tc>
                <a:tc>
                  <a:txBody>
                    <a:bodyPr/>
                    <a:lstStyle/>
                    <a:p>
                      <a:endParaRPr lang="en-US" dirty="0">
                        <a:solidFill>
                          <a:schemeClr val="tx1">
                            <a:lumMod val="65000"/>
                            <a:lumOff val="35000"/>
                          </a:schemeClr>
                        </a:solidFill>
                        <a:latin typeface="Times New Roman" panose="02020603050405020304" pitchFamily="18" charset="0"/>
                        <a:cs typeface="Times New Roman" panose="02020603050405020304" pitchFamily="18" charset="0"/>
                      </a:endParaRPr>
                    </a:p>
                  </a:txBody>
                  <a:tcPr/>
                </a:tc>
                <a:tc>
                  <a:txBody>
                    <a:bodyPr/>
                    <a:lstStyle/>
                    <a:p>
                      <a:pPr algn="ctr"/>
                      <a:r>
                        <a:rPr lang="en-US" dirty="0">
                          <a:solidFill>
                            <a:schemeClr val="tx1">
                              <a:lumMod val="65000"/>
                              <a:lumOff val="35000"/>
                            </a:schemeClr>
                          </a:solidFill>
                          <a:latin typeface="Times New Roman" panose="02020603050405020304" pitchFamily="18" charset="0"/>
                          <a:cs typeface="Times New Roman" panose="02020603050405020304" pitchFamily="18" charset="0"/>
                        </a:rPr>
                        <a:t>24</a:t>
                      </a:r>
                    </a:p>
                  </a:txBody>
                  <a:tcPr/>
                </a:tc>
                <a:tc>
                  <a:txBody>
                    <a:bodyPr/>
                    <a:lstStyle/>
                    <a:p>
                      <a:pPr algn="ctr"/>
                      <a:r>
                        <a:rPr lang="en-US" dirty="0">
                          <a:solidFill>
                            <a:schemeClr val="tx1">
                              <a:lumMod val="65000"/>
                              <a:lumOff val="35000"/>
                            </a:schemeClr>
                          </a:solidFill>
                          <a:latin typeface="Times New Roman" panose="02020603050405020304" pitchFamily="18" charset="0"/>
                          <a:cs typeface="Times New Roman" panose="02020603050405020304" pitchFamily="18" charset="0"/>
                        </a:rPr>
                        <a:t>23</a:t>
                      </a:r>
                    </a:p>
                  </a:txBody>
                  <a:tcPr/>
                </a:tc>
                <a:tc>
                  <a:txBody>
                    <a:bodyPr/>
                    <a:lstStyle/>
                    <a:p>
                      <a:pPr algn="ctr"/>
                      <a:r>
                        <a:rPr lang="en-US" dirty="0">
                          <a:solidFill>
                            <a:schemeClr val="tx1">
                              <a:lumMod val="65000"/>
                              <a:lumOff val="35000"/>
                            </a:schemeClr>
                          </a:solidFill>
                          <a:latin typeface="Times New Roman" panose="02020603050405020304" pitchFamily="18" charset="0"/>
                          <a:cs typeface="Times New Roman" panose="02020603050405020304" pitchFamily="18" charset="0"/>
                        </a:rPr>
                        <a:t>18</a:t>
                      </a:r>
                    </a:p>
                  </a:txBody>
                  <a:tcPr/>
                </a:tc>
                <a:tc>
                  <a:txBody>
                    <a:bodyPr/>
                    <a:lstStyle/>
                    <a:p>
                      <a:pPr algn="ctr"/>
                      <a:r>
                        <a:rPr lang="en-US" dirty="0">
                          <a:solidFill>
                            <a:schemeClr val="tx1">
                              <a:lumMod val="65000"/>
                              <a:lumOff val="35000"/>
                            </a:schemeClr>
                          </a:solidFill>
                          <a:latin typeface="Times New Roman" panose="02020603050405020304" pitchFamily="18" charset="0"/>
                          <a:cs typeface="Times New Roman" panose="02020603050405020304" pitchFamily="18" charset="0"/>
                        </a:rPr>
                        <a:t>13</a:t>
                      </a:r>
                    </a:p>
                  </a:txBody>
                  <a:tcPr/>
                </a:tc>
                <a:tc>
                  <a:txBody>
                    <a:bodyPr/>
                    <a:lstStyle/>
                    <a:p>
                      <a:pPr algn="ctr"/>
                      <a:r>
                        <a:rPr lang="en-US" dirty="0">
                          <a:solidFill>
                            <a:schemeClr val="tx1">
                              <a:lumMod val="65000"/>
                              <a:lumOff val="35000"/>
                            </a:schemeClr>
                          </a:solidFill>
                          <a:latin typeface="Times New Roman" panose="02020603050405020304" pitchFamily="18" charset="0"/>
                          <a:cs typeface="Times New Roman" panose="02020603050405020304" pitchFamily="18" charset="0"/>
                        </a:rPr>
                        <a:t>11</a:t>
                      </a:r>
                    </a:p>
                  </a:txBody>
                  <a:tcPr/>
                </a:tc>
                <a:extLst>
                  <a:ext uri="{0D108BD9-81ED-4DB2-BD59-A6C34878D82A}">
                    <a16:rowId xmlns:a16="http://schemas.microsoft.com/office/drawing/2014/main" val="4008665576"/>
                  </a:ext>
                </a:extLst>
              </a:tr>
            </a:tbl>
          </a:graphicData>
        </a:graphic>
      </p:graphicFrame>
      <p:sp>
        <p:nvSpPr>
          <p:cNvPr id="3" name="Rectangle 2"/>
          <p:cNvSpPr/>
          <p:nvPr/>
        </p:nvSpPr>
        <p:spPr>
          <a:xfrm>
            <a:off x="472583" y="4736634"/>
            <a:ext cx="8139371" cy="338554"/>
          </a:xfrm>
          <a:prstGeom prst="rect">
            <a:avLst/>
          </a:prstGeom>
        </p:spPr>
        <p:txBody>
          <a:bodyPr wrap="square">
            <a:spAutoFit/>
          </a:bodyPr>
          <a:lstStyle/>
          <a:p>
            <a:r>
              <a:rPr lang="en-US" sz="1600" i="1" dirty="0">
                <a:solidFill>
                  <a:schemeClr val="tx1">
                    <a:lumMod val="65000"/>
                    <a:lumOff val="35000"/>
                  </a:schemeClr>
                </a:solidFill>
                <a:latin typeface="Avenir Book"/>
                <a:cs typeface="Avenir Book"/>
              </a:rPr>
              <a:t>Note: Our point awards are subjective, and based on our outsider perceptions</a:t>
            </a:r>
          </a:p>
        </p:txBody>
      </p:sp>
      <p:pic>
        <p:nvPicPr>
          <p:cNvPr id="10" name="Picture 9"/>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806987" y="1494201"/>
            <a:ext cx="3078877" cy="34369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5734187"/>
            <a:ext cx="12192000" cy="1146048"/>
          </a:xfrm>
          <a:prstGeom prst="rect">
            <a:avLst/>
          </a:prstGeom>
        </p:spPr>
      </p:pic>
    </p:spTree>
    <p:extLst>
      <p:ext uri="{BB962C8B-B14F-4D97-AF65-F5344CB8AC3E}">
        <p14:creationId xmlns:p14="http://schemas.microsoft.com/office/powerpoint/2010/main" val="2720305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0028" y="966249"/>
            <a:ext cx="1969900" cy="400110"/>
          </a:xfrm>
          <a:prstGeom prst="rect">
            <a:avLst/>
          </a:prstGeom>
          <a:noFill/>
        </p:spPr>
        <p:txBody>
          <a:bodyPr wrap="square" rtlCol="0">
            <a:spAutoFit/>
          </a:bodyPr>
          <a:lstStyle/>
          <a:p>
            <a:r>
              <a:rPr lang="en-US" sz="2000" dirty="0">
                <a:solidFill>
                  <a:schemeClr val="tx1">
                    <a:lumMod val="65000"/>
                    <a:lumOff val="35000"/>
                  </a:schemeClr>
                </a:solidFill>
                <a:latin typeface="Times New Roman"/>
                <a:cs typeface="Times New Roman"/>
              </a:rPr>
              <a:t>APPENDIX III</a:t>
            </a:r>
          </a:p>
        </p:txBody>
      </p:sp>
      <p:sp>
        <p:nvSpPr>
          <p:cNvPr id="9" name="Rectangle 8"/>
          <p:cNvSpPr/>
          <p:nvPr/>
        </p:nvSpPr>
        <p:spPr>
          <a:xfrm>
            <a:off x="375358" y="155388"/>
            <a:ext cx="3218876" cy="773267"/>
          </a:xfrm>
          <a:prstGeom prst="rect">
            <a:avLst/>
          </a:prstGeom>
          <a:solidFill>
            <a:srgbClr val="E93E1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E7E7E7"/>
              </a:solidFill>
            </a:endParaRPr>
          </a:p>
        </p:txBody>
      </p:sp>
      <p:sp>
        <p:nvSpPr>
          <p:cNvPr id="10" name="Title 1"/>
          <p:cNvSpPr txBox="1">
            <a:spLocks/>
          </p:cNvSpPr>
          <p:nvPr/>
        </p:nvSpPr>
        <p:spPr>
          <a:xfrm>
            <a:off x="576734" y="333261"/>
            <a:ext cx="3406389" cy="8552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solidFill>
                  <a:schemeClr val="bg1"/>
                </a:solidFill>
                <a:latin typeface="Times New Roman"/>
                <a:cs typeface="Times New Roman"/>
              </a:rPr>
              <a:t>FINANCIALS</a:t>
            </a:r>
          </a:p>
        </p:txBody>
      </p:sp>
      <p:sp>
        <p:nvSpPr>
          <p:cNvPr id="5" name="Rectangle 4"/>
          <p:cNvSpPr/>
          <p:nvPr/>
        </p:nvSpPr>
        <p:spPr>
          <a:xfrm>
            <a:off x="375358" y="1168750"/>
            <a:ext cx="7846220" cy="4278094"/>
          </a:xfrm>
          <a:prstGeom prst="rect">
            <a:avLst/>
          </a:prstGeom>
        </p:spPr>
        <p:txBody>
          <a:bodyPr wrap="square">
            <a:spAutoFit/>
          </a:bodyPr>
          <a:lstStyle/>
          <a:p>
            <a:endParaRPr lang="en-US" sz="1600" b="1" dirty="0">
              <a:solidFill>
                <a:schemeClr val="tx1">
                  <a:lumMod val="65000"/>
                  <a:lumOff val="35000"/>
                </a:schemeClr>
              </a:solidFill>
              <a:latin typeface="Avenir Book"/>
              <a:cs typeface="Avenir Book"/>
            </a:endParaRPr>
          </a:p>
          <a:p>
            <a:pPr marL="285750" indent="-285750">
              <a:buFont typeface="Arial" panose="020B0604020202020204" pitchFamily="34" charset="0"/>
              <a:buChar char="•"/>
            </a:pPr>
            <a:r>
              <a:rPr lang="en-US" sz="1600" dirty="0">
                <a:solidFill>
                  <a:schemeClr val="tx1">
                    <a:lumMod val="65000"/>
                    <a:lumOff val="35000"/>
                  </a:schemeClr>
                </a:solidFill>
                <a:latin typeface="Avenir Book"/>
                <a:cs typeface="Avenir Book"/>
              </a:rPr>
              <a:t>Golf Academy Fees: </a:t>
            </a:r>
            <a:r>
              <a:rPr lang="nl-NL" sz="1600" dirty="0">
                <a:solidFill>
                  <a:schemeClr val="tx1">
                    <a:lumMod val="65000"/>
                    <a:lumOff val="35000"/>
                  </a:schemeClr>
                </a:solidFill>
                <a:latin typeface="Avenir Book"/>
                <a:cs typeface="Avenir Book"/>
              </a:rPr>
              <a:t>$64,500 + $1,950 (transport fee/uniform) = $64,450</a:t>
            </a:r>
          </a:p>
          <a:p>
            <a:r>
              <a:rPr lang="nl-NL" sz="1600" dirty="0">
                <a:solidFill>
                  <a:schemeClr val="tx1">
                    <a:lumMod val="65000"/>
                    <a:lumOff val="35000"/>
                  </a:schemeClr>
                </a:solidFill>
                <a:latin typeface="Avenir Book"/>
                <a:cs typeface="Avenir Book"/>
              </a:rPr>
              <a:t>     (inclusive of golf program, housing, catering)</a:t>
            </a:r>
          </a:p>
          <a:p>
            <a:r>
              <a:rPr lang="en-US" sz="1200" dirty="0">
                <a:solidFill>
                  <a:schemeClr val="tx1">
                    <a:lumMod val="65000"/>
                    <a:lumOff val="35000"/>
                  </a:schemeClr>
                </a:solidFill>
                <a:latin typeface="Avenir Book"/>
                <a:cs typeface="Avenir Book"/>
              </a:rPr>
              <a:t>       With individual golf lessons, psychology and mental sessions, fitness, study hall tutoring</a:t>
            </a:r>
          </a:p>
          <a:p>
            <a:r>
              <a:rPr lang="en-US" sz="1200" dirty="0">
                <a:solidFill>
                  <a:schemeClr val="tx1">
                    <a:lumMod val="65000"/>
                    <a:lumOff val="35000"/>
                  </a:schemeClr>
                </a:solidFill>
                <a:latin typeface="Avenir Book"/>
                <a:cs typeface="Avenir Book"/>
              </a:rPr>
              <a:t>       But additional costs for golf equipment, requested tutoring, mandatory study hall </a:t>
            </a:r>
          </a:p>
          <a:p>
            <a:r>
              <a:rPr lang="en-US" sz="1200" dirty="0">
                <a:solidFill>
                  <a:schemeClr val="tx1">
                    <a:lumMod val="65000"/>
                    <a:lumOff val="35000"/>
                  </a:schemeClr>
                </a:solidFill>
                <a:latin typeface="Avenir Book"/>
                <a:cs typeface="Avenir Book"/>
              </a:rPr>
              <a:t>       As well as clothing apparel, school transportation and various personal services</a:t>
            </a:r>
          </a:p>
          <a:p>
            <a:endParaRPr lang="en-US" sz="1200" dirty="0">
              <a:solidFill>
                <a:schemeClr val="tx1">
                  <a:lumMod val="65000"/>
                  <a:lumOff val="35000"/>
                </a:schemeClr>
              </a:solidFill>
              <a:latin typeface="Avenir Book"/>
              <a:cs typeface="Avenir Book"/>
            </a:endParaRPr>
          </a:p>
          <a:p>
            <a:pPr marL="285750" indent="-285750">
              <a:buFont typeface="Arial" panose="020B0604020202020204" pitchFamily="34" charset="0"/>
              <a:buChar char="•"/>
            </a:pPr>
            <a:r>
              <a:rPr lang="en-US" sz="1600" dirty="0">
                <a:solidFill>
                  <a:schemeClr val="tx1">
                    <a:lumMod val="65000"/>
                    <a:lumOff val="35000"/>
                  </a:schemeClr>
                </a:solidFill>
                <a:latin typeface="Avenir Book"/>
                <a:cs typeface="Avenir Book"/>
              </a:rPr>
              <a:t>School Fees: $16,200, but some variation according to grades and requirements</a:t>
            </a:r>
          </a:p>
          <a:p>
            <a:pPr marL="285750" indent="-285750">
              <a:buFont typeface="Arial" panose="020B0604020202020204" pitchFamily="34" charset="0"/>
              <a:buChar char="•"/>
            </a:pPr>
            <a:endParaRPr lang="en-US" sz="1600" dirty="0">
              <a:solidFill>
                <a:schemeClr val="tx1">
                  <a:lumMod val="65000"/>
                  <a:lumOff val="35000"/>
                </a:schemeClr>
              </a:solidFill>
              <a:latin typeface="Avenir Book"/>
              <a:cs typeface="Avenir Book"/>
            </a:endParaRPr>
          </a:p>
          <a:p>
            <a:pPr marL="285750" indent="-285750">
              <a:buFont typeface="Arial" panose="020B0604020202020204" pitchFamily="34" charset="0"/>
              <a:buChar char="•"/>
            </a:pPr>
            <a:r>
              <a:rPr lang="en-US" sz="1600" dirty="0">
                <a:solidFill>
                  <a:schemeClr val="tx1">
                    <a:lumMod val="65000"/>
                    <a:lumOff val="35000"/>
                  </a:schemeClr>
                </a:solidFill>
                <a:latin typeface="Avenir Book"/>
                <a:cs typeface="Avenir Book"/>
              </a:rPr>
              <a:t>Tournament Fees: between $5,000 and $15,000, depending on number and quality of events</a:t>
            </a:r>
          </a:p>
          <a:p>
            <a:endParaRPr lang="en-US" sz="1600" dirty="0">
              <a:solidFill>
                <a:schemeClr val="tx1">
                  <a:lumMod val="65000"/>
                  <a:lumOff val="35000"/>
                </a:schemeClr>
              </a:solidFill>
              <a:latin typeface="Avenir Book"/>
              <a:cs typeface="Avenir Book"/>
            </a:endParaRPr>
          </a:p>
          <a:p>
            <a:pPr marL="285750" indent="-285750">
              <a:buFont typeface="Arial" panose="020B0604020202020204" pitchFamily="34" charset="0"/>
              <a:buChar char="•"/>
            </a:pPr>
            <a:r>
              <a:rPr lang="en-US" sz="1600" dirty="0">
                <a:solidFill>
                  <a:schemeClr val="tx1">
                    <a:lumMod val="65000"/>
                    <a:lumOff val="35000"/>
                  </a:schemeClr>
                </a:solidFill>
                <a:latin typeface="Avenir Book"/>
                <a:cs typeface="Avenir Book"/>
              </a:rPr>
              <a:t>Other: incidental expenses for weekend activities, such as visits to Theme Parks</a:t>
            </a:r>
          </a:p>
          <a:p>
            <a:r>
              <a:rPr lang="en-US" sz="1600" dirty="0">
                <a:solidFill>
                  <a:schemeClr val="tx1">
                    <a:lumMod val="65000"/>
                    <a:lumOff val="35000"/>
                  </a:schemeClr>
                </a:solidFill>
                <a:latin typeface="Avenir Book"/>
                <a:cs typeface="Avenir Book"/>
              </a:rPr>
              <a:t>     </a:t>
            </a:r>
            <a:r>
              <a:rPr lang="en-US" sz="1300" dirty="0">
                <a:solidFill>
                  <a:schemeClr val="tx1">
                    <a:lumMod val="65000"/>
                    <a:lumOff val="35000"/>
                  </a:schemeClr>
                </a:solidFill>
                <a:latin typeface="Avenir Book"/>
                <a:cs typeface="Avenir Book"/>
              </a:rPr>
              <a:t>With spending money for golf supplies, meals when off premises etc.</a:t>
            </a:r>
          </a:p>
          <a:p>
            <a:endParaRPr lang="en-US" sz="1600" dirty="0">
              <a:solidFill>
                <a:schemeClr val="tx1">
                  <a:lumMod val="65000"/>
                  <a:lumOff val="35000"/>
                </a:schemeClr>
              </a:solidFill>
              <a:latin typeface="Avenir Book"/>
              <a:cs typeface="Avenir Book"/>
            </a:endParaRPr>
          </a:p>
          <a:p>
            <a:pPr marL="285750" indent="-285750">
              <a:buFont typeface="Arial" panose="020B0604020202020204" pitchFamily="34" charset="0"/>
              <a:buChar char="•"/>
            </a:pPr>
            <a:r>
              <a:rPr lang="en-US" sz="1600" dirty="0">
                <a:solidFill>
                  <a:schemeClr val="tx1">
                    <a:lumMod val="65000"/>
                    <a:lumOff val="35000"/>
                  </a:schemeClr>
                </a:solidFill>
                <a:latin typeface="Avenir Book"/>
                <a:cs typeface="Avenir Book"/>
              </a:rPr>
              <a:t>TOTAL: between $80,000 and $90,000, but with a decent expectation of earning a significant college scholarship, acting as an offset of this investment in child, as well as of course the invaluable, immeasurable, development of child </a:t>
            </a:r>
            <a:endParaRPr lang="en-US" dirty="0">
              <a:solidFill>
                <a:schemeClr val="tx1">
                  <a:lumMod val="65000"/>
                  <a:lumOff val="35000"/>
                </a:schemeClr>
              </a:solidFill>
              <a:latin typeface="Avenir Book"/>
              <a:cs typeface="Avenir Book"/>
            </a:endParaRPr>
          </a:p>
        </p:txBody>
      </p:sp>
      <p:pic>
        <p:nvPicPr>
          <p:cNvPr id="11" name="Picture 10"/>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224008" y="1499249"/>
            <a:ext cx="3746865" cy="24979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5734187"/>
            <a:ext cx="12192000" cy="1146048"/>
          </a:xfrm>
          <a:prstGeom prst="rect">
            <a:avLst/>
          </a:prstGeom>
        </p:spPr>
      </p:pic>
    </p:spTree>
    <p:extLst>
      <p:ext uri="{BB962C8B-B14F-4D97-AF65-F5344CB8AC3E}">
        <p14:creationId xmlns:p14="http://schemas.microsoft.com/office/powerpoint/2010/main" val="3839087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GG and IJGA PPT-04.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86584" cy="6858000"/>
          </a:xfrm>
          <a:prstGeom prst="rect">
            <a:avLst/>
          </a:prstGeom>
        </p:spPr>
      </p:pic>
    </p:spTree>
    <p:extLst>
      <p:ext uri="{BB962C8B-B14F-4D97-AF65-F5344CB8AC3E}">
        <p14:creationId xmlns:p14="http://schemas.microsoft.com/office/powerpoint/2010/main" val="39499383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3">
            <a:extLst>
              <a:ext uri="{FF2B5EF4-FFF2-40B4-BE49-F238E27FC236}">
                <a16:creationId xmlns:a16="http://schemas.microsoft.com/office/drawing/2014/main" id="{6A9ED4C9-0506-4D06-A5E9-41042D1D384F}"/>
              </a:ext>
            </a:extLst>
          </p:cNvPr>
          <p:cNvSpPr txBox="1">
            <a:spLocks/>
          </p:cNvSpPr>
          <p:nvPr/>
        </p:nvSpPr>
        <p:spPr>
          <a:xfrm>
            <a:off x="377622" y="966812"/>
            <a:ext cx="6223553" cy="433620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lang="en-US" sz="1600" b="1" dirty="0">
              <a:solidFill>
                <a:schemeClr val="tx1">
                  <a:lumMod val="65000"/>
                  <a:lumOff val="35000"/>
                </a:schemeClr>
              </a:solidFill>
              <a:latin typeface="Times New Roman" panose="02020603050405020304" pitchFamily="18" charset="0"/>
              <a:cs typeface="Times New Roman" panose="02020603050405020304" pitchFamily="18" charset="0"/>
            </a:endParaRPr>
          </a:p>
          <a:p>
            <a:pPr marL="285750" indent="-285750">
              <a:lnSpc>
                <a:spcPct val="100000"/>
              </a:lnSpc>
            </a:pPr>
            <a:r>
              <a:rPr lang="en-US" sz="1600" dirty="0">
                <a:solidFill>
                  <a:schemeClr val="tx1">
                    <a:lumMod val="65000"/>
                    <a:lumOff val="35000"/>
                  </a:schemeClr>
                </a:solidFill>
                <a:latin typeface="Avenir Book"/>
                <a:cs typeface="Avenir Book"/>
              </a:rPr>
              <a:t>Corporate Structure - the foundation, and being a people business, a partnership the best structure.</a:t>
            </a:r>
          </a:p>
          <a:p>
            <a:pPr marL="285750" indent="-285750">
              <a:lnSpc>
                <a:spcPct val="100000"/>
              </a:lnSpc>
            </a:pPr>
            <a:r>
              <a:rPr lang="en-US" sz="1600" dirty="0">
                <a:solidFill>
                  <a:schemeClr val="tx1">
                    <a:lumMod val="65000"/>
                    <a:lumOff val="35000"/>
                  </a:schemeClr>
                </a:solidFill>
                <a:latin typeface="Avenir Book"/>
                <a:cs typeface="Avenir Book"/>
              </a:rPr>
              <a:t>Financially solid is important, to reassure students and staff of their future.</a:t>
            </a:r>
          </a:p>
          <a:p>
            <a:pPr marL="285750" indent="-285750">
              <a:lnSpc>
                <a:spcPct val="100000"/>
              </a:lnSpc>
            </a:pPr>
            <a:r>
              <a:rPr lang="en-US" sz="1600" dirty="0">
                <a:solidFill>
                  <a:schemeClr val="tx1">
                    <a:lumMod val="65000"/>
                    <a:lumOff val="35000"/>
                  </a:schemeClr>
                </a:solidFill>
                <a:latin typeface="Avenir Book"/>
                <a:cs typeface="Avenir Book"/>
              </a:rPr>
              <a:t>Outstanding golf program, with the best golf practice facilities and experienced team of highly motivated golf coaches.</a:t>
            </a:r>
          </a:p>
          <a:p>
            <a:pPr marL="285750" indent="-285750">
              <a:lnSpc>
                <a:spcPct val="100000"/>
              </a:lnSpc>
            </a:pPr>
            <a:r>
              <a:rPr lang="en-US" sz="1600" dirty="0">
                <a:solidFill>
                  <a:schemeClr val="tx1">
                    <a:lumMod val="65000"/>
                    <a:lumOff val="35000"/>
                  </a:schemeClr>
                </a:solidFill>
                <a:latin typeface="Avenir Book"/>
                <a:cs typeface="Avenir Book"/>
              </a:rPr>
              <a:t>Excellent academic program, with tutoring support for students.</a:t>
            </a:r>
          </a:p>
          <a:p>
            <a:pPr marL="285750" indent="-285750">
              <a:lnSpc>
                <a:spcPct val="100000"/>
              </a:lnSpc>
            </a:pPr>
            <a:r>
              <a:rPr lang="en-US" sz="1600" dirty="0">
                <a:solidFill>
                  <a:schemeClr val="tx1">
                    <a:lumMod val="65000"/>
                    <a:lumOff val="35000"/>
                  </a:schemeClr>
                </a:solidFill>
                <a:latin typeface="Avenir Book"/>
                <a:cs typeface="Avenir Book"/>
              </a:rPr>
              <a:t>Character/Leadership development, based in warm but strict housing environment.</a:t>
            </a:r>
          </a:p>
          <a:p>
            <a:pPr marL="285750" indent="-285750">
              <a:lnSpc>
                <a:spcPct val="100000"/>
              </a:lnSpc>
            </a:pPr>
            <a:r>
              <a:rPr lang="en-US" sz="1600" dirty="0">
                <a:solidFill>
                  <a:schemeClr val="tx1">
                    <a:lumMod val="65000"/>
                    <a:lumOff val="35000"/>
                  </a:schemeClr>
                </a:solidFill>
                <a:latin typeface="Avenir Book"/>
                <a:cs typeface="Avenir Book"/>
              </a:rPr>
              <a:t>See Appendix II for scorecard, compared to our perception of competitors.</a:t>
            </a:r>
          </a:p>
          <a:p>
            <a:pPr marL="285750" indent="-285750">
              <a:lnSpc>
                <a:spcPct val="100000"/>
              </a:lnSpc>
            </a:pPr>
            <a:endParaRPr lang="en-US" sz="1600" dirty="0">
              <a:solidFill>
                <a:schemeClr val="tx1">
                  <a:lumMod val="65000"/>
                  <a:lumOff val="35000"/>
                </a:schemeClr>
              </a:solidFill>
              <a:latin typeface="Times New Roman" panose="02020603050405020304" pitchFamily="18" charset="0"/>
              <a:cs typeface="Times New Roman" panose="02020603050405020304" pitchFamily="18" charset="0"/>
            </a:endParaRPr>
          </a:p>
          <a:p>
            <a:pPr marL="285750" indent="-285750">
              <a:lnSpc>
                <a:spcPct val="100000"/>
              </a:lnSpc>
            </a:pPr>
            <a:endParaRPr lang="en-US" sz="1600" dirty="0">
              <a:solidFill>
                <a:schemeClr val="tx1">
                  <a:lumMod val="65000"/>
                  <a:lumOff val="35000"/>
                </a:schemeClr>
              </a:solidFill>
              <a:latin typeface="Times New Roman" panose="02020603050405020304" pitchFamily="18" charset="0"/>
              <a:cs typeface="Times New Roman" panose="02020603050405020304" pitchFamily="18" charset="0"/>
            </a:endParaRPr>
          </a:p>
          <a:p>
            <a:pPr>
              <a:lnSpc>
                <a:spcPct val="100000"/>
              </a:lnSpc>
            </a:pPr>
            <a:endParaRPr lang="en-US" b="1" dirty="0">
              <a:solidFill>
                <a:schemeClr val="tx1">
                  <a:lumMod val="65000"/>
                  <a:lumOff val="35000"/>
                </a:schemeClr>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377622" y="111241"/>
            <a:ext cx="3218876" cy="855225"/>
          </a:xfrm>
          <a:prstGeom prst="rect">
            <a:avLst/>
          </a:prstGeom>
          <a:solidFill>
            <a:srgbClr val="E93E1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E7E7E7"/>
              </a:solidFill>
            </a:endParaRPr>
          </a:p>
        </p:txBody>
      </p:sp>
      <p:sp>
        <p:nvSpPr>
          <p:cNvPr id="12" name="Title 1"/>
          <p:cNvSpPr txBox="1">
            <a:spLocks/>
          </p:cNvSpPr>
          <p:nvPr/>
        </p:nvSpPr>
        <p:spPr>
          <a:xfrm>
            <a:off x="377622" y="124428"/>
            <a:ext cx="3524836" cy="93297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80000"/>
              </a:lnSpc>
            </a:pPr>
            <a:r>
              <a:rPr lang="en-US" sz="2800" dirty="0">
                <a:solidFill>
                  <a:schemeClr val="bg1"/>
                </a:solidFill>
                <a:latin typeface="Times New Roman"/>
                <a:cs typeface="Times New Roman"/>
              </a:rPr>
              <a:t>GOLF ACADEMY CHECK LIST</a:t>
            </a:r>
          </a:p>
        </p:txBody>
      </p: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5734187"/>
            <a:ext cx="12192000" cy="1146048"/>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04406" y="1338827"/>
            <a:ext cx="4965942" cy="33106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12878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3">
            <a:extLst>
              <a:ext uri="{FF2B5EF4-FFF2-40B4-BE49-F238E27FC236}">
                <a16:creationId xmlns:a16="http://schemas.microsoft.com/office/drawing/2014/main" id="{6A9ED4C9-0506-4D06-A5E9-41042D1D384F}"/>
              </a:ext>
            </a:extLst>
          </p:cNvPr>
          <p:cNvSpPr txBox="1">
            <a:spLocks/>
          </p:cNvSpPr>
          <p:nvPr/>
        </p:nvSpPr>
        <p:spPr>
          <a:xfrm>
            <a:off x="-207450" y="314949"/>
            <a:ext cx="7105555" cy="396798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endParaRPr lang="en-US" sz="1600" b="1" dirty="0">
              <a:solidFill>
                <a:schemeClr val="tx1">
                  <a:lumMod val="65000"/>
                  <a:lumOff val="35000"/>
                </a:schemeClr>
              </a:solidFill>
              <a:latin typeface="Times New Roman" panose="02020603050405020304" pitchFamily="18" charset="0"/>
              <a:cs typeface="Times New Roman" panose="02020603050405020304" pitchFamily="18" charset="0"/>
            </a:endParaRPr>
          </a:p>
          <a:p>
            <a:pPr marL="0" indent="0">
              <a:lnSpc>
                <a:spcPct val="120000"/>
              </a:lnSpc>
              <a:buNone/>
            </a:pPr>
            <a:endParaRPr lang="en-US" sz="1600" dirty="0">
              <a:solidFill>
                <a:schemeClr val="tx1">
                  <a:lumMod val="65000"/>
                  <a:lumOff val="35000"/>
                </a:schemeClr>
              </a:solidFill>
              <a:latin typeface="Avenir Book"/>
              <a:cs typeface="Avenir Book"/>
            </a:endParaRPr>
          </a:p>
          <a:p>
            <a:pPr lvl="1">
              <a:lnSpc>
                <a:spcPct val="120000"/>
              </a:lnSpc>
            </a:pPr>
            <a:r>
              <a:rPr lang="en-US" sz="1600" dirty="0">
                <a:solidFill>
                  <a:schemeClr val="tx1">
                    <a:lumMod val="65000"/>
                    <a:lumOff val="35000"/>
                  </a:schemeClr>
                </a:solidFill>
                <a:latin typeface="Avenir Book"/>
                <a:cs typeface="Avenir Book"/>
              </a:rPr>
              <a:t>At less than 50 students unlikely to have sufficient critical mass to afford full service in golf, housing and academics.</a:t>
            </a:r>
          </a:p>
          <a:p>
            <a:pPr lvl="1">
              <a:lnSpc>
                <a:spcPct val="120000"/>
              </a:lnSpc>
            </a:pPr>
            <a:r>
              <a:rPr lang="en-US" sz="1600" dirty="0">
                <a:solidFill>
                  <a:schemeClr val="tx1">
                    <a:lumMod val="65000"/>
                    <a:lumOff val="35000"/>
                  </a:schemeClr>
                </a:solidFill>
                <a:latin typeface="Avenir Book"/>
                <a:cs typeface="Avenir Book"/>
              </a:rPr>
              <a:t>Often structured as a sole member company, where senior staff don’t have an equity interest or decision making.</a:t>
            </a:r>
          </a:p>
          <a:p>
            <a:pPr lvl="1">
              <a:lnSpc>
                <a:spcPct val="120000"/>
              </a:lnSpc>
            </a:pPr>
            <a:r>
              <a:rPr lang="en-US" sz="1600" dirty="0">
                <a:solidFill>
                  <a:schemeClr val="tx1">
                    <a:lumMod val="65000"/>
                    <a:lumOff val="35000"/>
                  </a:schemeClr>
                </a:solidFill>
                <a:latin typeface="Avenir Book"/>
                <a:cs typeface="Avenir Book"/>
              </a:rPr>
              <a:t>At over 150 students very difficult to control the peer group of students to ensure focus on character development.</a:t>
            </a:r>
          </a:p>
          <a:p>
            <a:pPr lvl="1">
              <a:lnSpc>
                <a:spcPct val="120000"/>
              </a:lnSpc>
            </a:pPr>
            <a:r>
              <a:rPr lang="en-US" sz="1600" dirty="0">
                <a:solidFill>
                  <a:schemeClr val="tx1">
                    <a:lumMod val="65000"/>
                    <a:lumOff val="35000"/>
                  </a:schemeClr>
                </a:solidFill>
                <a:latin typeface="Avenir Book"/>
                <a:cs typeface="Avenir Book"/>
              </a:rPr>
              <a:t>Often structured as a corporation, with shareholders driven by financial return rather than a passion for the students.</a:t>
            </a:r>
          </a:p>
          <a:p>
            <a:pPr lvl="1">
              <a:lnSpc>
                <a:spcPct val="120000"/>
              </a:lnSpc>
            </a:pPr>
            <a:r>
              <a:rPr lang="en-US" sz="1600" dirty="0">
                <a:solidFill>
                  <a:schemeClr val="tx1">
                    <a:lumMod val="65000"/>
                    <a:lumOff val="35000"/>
                  </a:schemeClr>
                </a:solidFill>
                <a:latin typeface="Avenir Book"/>
                <a:cs typeface="Avenir Book"/>
              </a:rPr>
              <a:t>We believe that the ideal size is at about 100 students, to have sufficient financial resources to offer the full complement of services, to afford a campus environment and to control the development of character and leadership in students.</a:t>
            </a:r>
          </a:p>
          <a:p>
            <a:pPr lvl="1">
              <a:lnSpc>
                <a:spcPct val="120000"/>
              </a:lnSpc>
            </a:pPr>
            <a:r>
              <a:rPr lang="en-US" sz="1600" dirty="0">
                <a:solidFill>
                  <a:schemeClr val="tx1">
                    <a:lumMod val="65000"/>
                    <a:lumOff val="35000"/>
                  </a:schemeClr>
                </a:solidFill>
                <a:latin typeface="Avenir Book"/>
                <a:cs typeface="Avenir Book"/>
              </a:rPr>
              <a:t>Ideal if structured as a partnership, with senior staff having ownership and decision making, which is motivating. </a:t>
            </a:r>
          </a:p>
        </p:txBody>
      </p:sp>
      <p:sp>
        <p:nvSpPr>
          <p:cNvPr id="11" name="Rectangle 10"/>
          <p:cNvSpPr/>
          <p:nvPr/>
        </p:nvSpPr>
        <p:spPr>
          <a:xfrm>
            <a:off x="400507" y="142519"/>
            <a:ext cx="3218876" cy="855225"/>
          </a:xfrm>
          <a:prstGeom prst="rect">
            <a:avLst/>
          </a:prstGeom>
          <a:solidFill>
            <a:srgbClr val="E93E1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E7E7E7"/>
              </a:solidFill>
            </a:endParaRPr>
          </a:p>
        </p:txBody>
      </p:sp>
      <p:sp>
        <p:nvSpPr>
          <p:cNvPr id="12" name="Title 1"/>
          <p:cNvSpPr txBox="1">
            <a:spLocks/>
          </p:cNvSpPr>
          <p:nvPr/>
        </p:nvSpPr>
        <p:spPr>
          <a:xfrm>
            <a:off x="591668" y="142519"/>
            <a:ext cx="3524836" cy="93297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80000"/>
              </a:lnSpc>
            </a:pPr>
            <a:r>
              <a:rPr lang="en-US" sz="2800" dirty="0">
                <a:solidFill>
                  <a:schemeClr val="bg1"/>
                </a:solidFill>
                <a:latin typeface="Times New Roman"/>
                <a:cs typeface="Times New Roman"/>
              </a:rPr>
              <a:t>BUSINESS PHILOSOPHY</a:t>
            </a:r>
          </a:p>
        </p:txBody>
      </p:sp>
      <p:pic>
        <p:nvPicPr>
          <p:cNvPr id="16" name="Picture 1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251329" y="1336037"/>
            <a:ext cx="4606841" cy="3824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1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5734187"/>
            <a:ext cx="12192000" cy="1146048"/>
          </a:xfrm>
          <a:prstGeom prst="rect">
            <a:avLst/>
          </a:prstGeom>
        </p:spPr>
      </p:pic>
    </p:spTree>
    <p:extLst>
      <p:ext uri="{BB962C8B-B14F-4D97-AF65-F5344CB8AC3E}">
        <p14:creationId xmlns:p14="http://schemas.microsoft.com/office/powerpoint/2010/main" val="2807289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3">
            <a:extLst>
              <a:ext uri="{FF2B5EF4-FFF2-40B4-BE49-F238E27FC236}">
                <a16:creationId xmlns:a16="http://schemas.microsoft.com/office/drawing/2014/main" id="{6A9ED4C9-0506-4D06-A5E9-41042D1D384F}"/>
              </a:ext>
            </a:extLst>
          </p:cNvPr>
          <p:cNvSpPr txBox="1">
            <a:spLocks/>
          </p:cNvSpPr>
          <p:nvPr/>
        </p:nvSpPr>
        <p:spPr>
          <a:xfrm>
            <a:off x="338204" y="979004"/>
            <a:ext cx="7903343" cy="452378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pPr>
            <a:r>
              <a:rPr lang="en-US" sz="1600" dirty="0">
                <a:solidFill>
                  <a:schemeClr val="tx1">
                    <a:lumMod val="65000"/>
                    <a:lumOff val="35000"/>
                  </a:schemeClr>
                </a:solidFill>
                <a:latin typeface="Avenir Book"/>
                <a:cs typeface="Avenir Book"/>
              </a:rPr>
              <a:t>Based on the principal of M.A.P – </a:t>
            </a:r>
            <a:r>
              <a:rPr lang="en-US" sz="1600" i="1" dirty="0">
                <a:solidFill>
                  <a:schemeClr val="tx1">
                    <a:lumMod val="65000"/>
                    <a:lumOff val="35000"/>
                  </a:schemeClr>
                </a:solidFill>
                <a:latin typeface="Avenir Book"/>
                <a:cs typeface="Avenir Book"/>
              </a:rPr>
              <a:t>Mastery, Autonomy and Purpose. </a:t>
            </a:r>
            <a:endParaRPr lang="en-US" sz="1600" dirty="0">
              <a:solidFill>
                <a:schemeClr val="tx1">
                  <a:lumMod val="65000"/>
                  <a:lumOff val="35000"/>
                </a:schemeClr>
              </a:solidFill>
              <a:latin typeface="Avenir Book"/>
              <a:cs typeface="Avenir Book"/>
            </a:endParaRPr>
          </a:p>
          <a:p>
            <a:pPr marL="285750" indent="-285750">
              <a:lnSpc>
                <a:spcPct val="100000"/>
              </a:lnSpc>
            </a:pPr>
            <a:r>
              <a:rPr lang="en-US" sz="1600" dirty="0">
                <a:solidFill>
                  <a:schemeClr val="tx1">
                    <a:lumMod val="65000"/>
                    <a:lumOff val="35000"/>
                  </a:schemeClr>
                </a:solidFill>
                <a:latin typeface="Avenir Book"/>
                <a:cs typeface="Avenir Book"/>
              </a:rPr>
              <a:t>Kevin </a:t>
            </a:r>
            <a:r>
              <a:rPr lang="en-US" sz="1600" dirty="0" err="1">
                <a:solidFill>
                  <a:schemeClr val="tx1">
                    <a:lumMod val="65000"/>
                    <a:lumOff val="35000"/>
                  </a:schemeClr>
                </a:solidFill>
                <a:latin typeface="Avenir Book"/>
                <a:cs typeface="Avenir Book"/>
              </a:rPr>
              <a:t>Craggs</a:t>
            </a:r>
            <a:r>
              <a:rPr lang="en-US" sz="1600" dirty="0">
                <a:solidFill>
                  <a:schemeClr val="tx1">
                    <a:lumMod val="65000"/>
                    <a:lumOff val="35000"/>
                  </a:schemeClr>
                </a:solidFill>
                <a:latin typeface="Avenir Book"/>
                <a:cs typeface="Avenir Book"/>
              </a:rPr>
              <a:t>, PGA Advanced Fellow Professional and Director of Golf Instruction, leads the golf coach team. We have an excellent team of 10 golf coaches with an unparalleled average experience in junior golf in excess of 10 years.</a:t>
            </a:r>
          </a:p>
          <a:p>
            <a:pPr marL="285750" indent="-285750">
              <a:lnSpc>
                <a:spcPct val="100000"/>
              </a:lnSpc>
            </a:pPr>
            <a:r>
              <a:rPr lang="en-US" sz="1600" dirty="0">
                <a:solidFill>
                  <a:schemeClr val="tx1">
                    <a:lumMod val="65000"/>
                    <a:lumOff val="35000"/>
                  </a:schemeClr>
                </a:solidFill>
                <a:latin typeface="Avenir Book"/>
                <a:cs typeface="Avenir Book"/>
              </a:rPr>
              <a:t>Structured in POD teams, with 2 golf coaches in each POD and each POD allocated 2 stations on the range,  they afford students the opportunity to personalize their training program.</a:t>
            </a:r>
          </a:p>
          <a:p>
            <a:pPr marL="285750" indent="-285750">
              <a:lnSpc>
                <a:spcPct val="100000"/>
              </a:lnSpc>
            </a:pPr>
            <a:r>
              <a:rPr lang="en-US" sz="1600" dirty="0">
                <a:solidFill>
                  <a:schemeClr val="tx1">
                    <a:lumMod val="65000"/>
                    <a:lumOff val="35000"/>
                  </a:schemeClr>
                </a:solidFill>
                <a:latin typeface="Avenir Book"/>
                <a:cs typeface="Avenir Book"/>
              </a:rPr>
              <a:t>With an emphasis on the strategic selection of tournaments for competitive experience and to raise profile for college.</a:t>
            </a:r>
          </a:p>
          <a:p>
            <a:pPr marL="285750" indent="-285750">
              <a:lnSpc>
                <a:spcPct val="100000"/>
              </a:lnSpc>
            </a:pPr>
            <a:r>
              <a:rPr lang="en-US" sz="1600" dirty="0">
                <a:solidFill>
                  <a:schemeClr val="tx1">
                    <a:lumMod val="65000"/>
                    <a:lumOff val="35000"/>
                  </a:schemeClr>
                </a:solidFill>
                <a:latin typeface="Avenir Book"/>
                <a:cs typeface="Avenir Book"/>
              </a:rPr>
              <a:t>Exceptional in-house competition to develop enjoyment and confidence in competition, with easy access to weekend golf.</a:t>
            </a:r>
          </a:p>
          <a:p>
            <a:pPr marL="285750" indent="-285750">
              <a:lnSpc>
                <a:spcPct val="100000"/>
              </a:lnSpc>
            </a:pPr>
            <a:r>
              <a:rPr lang="en-US" sz="1600" dirty="0">
                <a:solidFill>
                  <a:schemeClr val="tx1">
                    <a:lumMod val="65000"/>
                    <a:lumOff val="35000"/>
                  </a:schemeClr>
                </a:solidFill>
                <a:latin typeface="Avenir Book"/>
                <a:cs typeface="Avenir Book"/>
              </a:rPr>
              <a:t>All provided in what is considered the best junior golf training campus in the world, probably the only golf course and range where juniors have priority over residents and members, and outside of regular practice can play in “casuals”.</a:t>
            </a:r>
          </a:p>
          <a:p>
            <a:pPr marL="285750" indent="-285750">
              <a:lnSpc>
                <a:spcPct val="100000"/>
              </a:lnSpc>
            </a:pPr>
            <a:endParaRPr lang="en-US" sz="1600" dirty="0">
              <a:solidFill>
                <a:schemeClr val="tx1">
                  <a:lumMod val="65000"/>
                  <a:lumOff val="35000"/>
                </a:schemeClr>
              </a:solidFill>
              <a:latin typeface="Avenir Book"/>
              <a:cs typeface="Avenir Book"/>
            </a:endParaRPr>
          </a:p>
          <a:p>
            <a:pPr marL="285750" indent="-285750">
              <a:lnSpc>
                <a:spcPct val="100000"/>
              </a:lnSpc>
            </a:pPr>
            <a:endParaRPr lang="en-US" sz="1600" dirty="0">
              <a:solidFill>
                <a:schemeClr val="tx1">
                  <a:lumMod val="65000"/>
                  <a:lumOff val="35000"/>
                </a:schemeClr>
              </a:solidFill>
              <a:latin typeface="Avenir Book"/>
              <a:cs typeface="Avenir Book"/>
            </a:endParaRPr>
          </a:p>
          <a:p>
            <a:pPr>
              <a:lnSpc>
                <a:spcPct val="100000"/>
              </a:lnSpc>
            </a:pPr>
            <a:endParaRPr lang="en-US" b="1" dirty="0">
              <a:solidFill>
                <a:schemeClr val="tx1">
                  <a:lumMod val="65000"/>
                  <a:lumOff val="35000"/>
                </a:schemeClr>
              </a:solidFill>
              <a:latin typeface="Avenir Book"/>
              <a:cs typeface="Avenir Book"/>
            </a:endParaRPr>
          </a:p>
        </p:txBody>
      </p:sp>
      <p:sp>
        <p:nvSpPr>
          <p:cNvPr id="11" name="Rectangle 10"/>
          <p:cNvSpPr/>
          <p:nvPr/>
        </p:nvSpPr>
        <p:spPr>
          <a:xfrm>
            <a:off x="338204" y="116622"/>
            <a:ext cx="3218876" cy="855225"/>
          </a:xfrm>
          <a:prstGeom prst="rect">
            <a:avLst/>
          </a:prstGeom>
          <a:solidFill>
            <a:srgbClr val="E93E1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E7E7E7"/>
              </a:solidFill>
            </a:endParaRPr>
          </a:p>
        </p:txBody>
      </p:sp>
      <p:sp>
        <p:nvSpPr>
          <p:cNvPr id="12" name="Title 1"/>
          <p:cNvSpPr txBox="1">
            <a:spLocks/>
          </p:cNvSpPr>
          <p:nvPr/>
        </p:nvSpPr>
        <p:spPr>
          <a:xfrm>
            <a:off x="338204" y="269120"/>
            <a:ext cx="3524836" cy="93297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solidFill>
                  <a:schemeClr val="bg1"/>
                </a:solidFill>
                <a:latin typeface="Times New Roman"/>
                <a:cs typeface="Times New Roman"/>
              </a:rPr>
              <a:t>GOLF PROGRAM</a:t>
            </a:r>
          </a:p>
        </p:txBody>
      </p:sp>
      <p:pic>
        <p:nvPicPr>
          <p:cNvPr id="9" name="Picture 8"/>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343940" y="1012887"/>
            <a:ext cx="3176239" cy="44910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5734187"/>
            <a:ext cx="12192000" cy="1146048"/>
          </a:xfrm>
          <a:prstGeom prst="rect">
            <a:avLst/>
          </a:prstGeom>
        </p:spPr>
      </p:pic>
    </p:spTree>
    <p:extLst>
      <p:ext uri="{BB962C8B-B14F-4D97-AF65-F5344CB8AC3E}">
        <p14:creationId xmlns:p14="http://schemas.microsoft.com/office/powerpoint/2010/main" val="3865544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45089" y="1107831"/>
            <a:ext cx="5381581" cy="4331477"/>
          </a:xfrm>
        </p:spPr>
        <p:txBody>
          <a:bodyPr>
            <a:noAutofit/>
          </a:bodyPr>
          <a:lstStyle/>
          <a:p>
            <a:pPr algn="l">
              <a:lnSpc>
                <a:spcPct val="110000"/>
              </a:lnSpc>
            </a:pPr>
            <a:r>
              <a:rPr lang="en-US" sz="1400" dirty="0">
                <a:solidFill>
                  <a:schemeClr val="tx1"/>
                </a:solidFill>
                <a:latin typeface="Avenir Roman" panose="02000503020000020003" pitchFamily="2" charset="0"/>
              </a:rPr>
              <a:t>Kevin </a:t>
            </a:r>
            <a:r>
              <a:rPr lang="en-US" sz="1400" dirty="0" err="1">
                <a:solidFill>
                  <a:schemeClr val="tx1"/>
                </a:solidFill>
                <a:latin typeface="Avenir Roman" panose="02000503020000020003" pitchFamily="2" charset="0"/>
              </a:rPr>
              <a:t>Craggs</a:t>
            </a:r>
            <a:r>
              <a:rPr lang="en-US" sz="1400" dirty="0">
                <a:solidFill>
                  <a:schemeClr val="tx1"/>
                </a:solidFill>
                <a:latin typeface="Avenir Roman" panose="02000503020000020003" pitchFamily="2" charset="0"/>
              </a:rPr>
              <a:t> – Director of Golf Coaching and Instruction</a:t>
            </a:r>
          </a:p>
          <a:p>
            <a:pPr algn="l">
              <a:lnSpc>
                <a:spcPct val="110000"/>
              </a:lnSpc>
            </a:pPr>
            <a:r>
              <a:rPr lang="en-US" sz="1400" dirty="0">
                <a:solidFill>
                  <a:schemeClr val="tx1"/>
                </a:solidFill>
                <a:latin typeface="Avenir Roman" panose="02000503020000020003" pitchFamily="2" charset="0"/>
                <a:cs typeface="Avenir Book"/>
              </a:rPr>
              <a:t>After playing on Golf Tours around the world for years, Kevin transitioned into coaching and for many years was the coach to the Scottish National Team. He built his career on successfully improving the games of golfers at all levels from junior golfers, club golfers through to tour players on both the U.S. and European Tours.</a:t>
            </a:r>
          </a:p>
          <a:p>
            <a:pPr algn="l">
              <a:lnSpc>
                <a:spcPct val="110000"/>
              </a:lnSpc>
            </a:pPr>
            <a:r>
              <a:rPr lang="en-US" sz="1400" dirty="0">
                <a:solidFill>
                  <a:schemeClr val="tx1"/>
                </a:solidFill>
                <a:latin typeface="Avenir Roman" panose="02000503020000020003" pitchFamily="2" charset="0"/>
                <a:cs typeface="Avenir Book"/>
              </a:rPr>
              <a:t>Over the last 10 years, Kevin’s teaching philosophies have regularly been featured in two top selling golf magazines and featured 12 times on front covers. </a:t>
            </a:r>
          </a:p>
          <a:p>
            <a:pPr algn="l">
              <a:lnSpc>
                <a:spcPct val="110000"/>
              </a:lnSpc>
            </a:pPr>
            <a:r>
              <a:rPr lang="en-US" sz="1400" dirty="0">
                <a:solidFill>
                  <a:srgbClr val="FF6600"/>
                </a:solidFill>
                <a:latin typeface="Avenir Roman" panose="02000503020000020003" pitchFamily="2" charset="0"/>
                <a:cs typeface="Avenir Book"/>
                <a:hlinkClick r:id="rId3"/>
              </a:rPr>
              <a:t>Read testimonials from players and the media here. </a:t>
            </a:r>
            <a:endParaRPr lang="en-US" sz="1400" dirty="0">
              <a:solidFill>
                <a:srgbClr val="FF6600"/>
              </a:solidFill>
              <a:latin typeface="Avenir Roman" panose="02000503020000020003" pitchFamily="2" charset="0"/>
              <a:cs typeface="Avenir Book"/>
            </a:endParaRPr>
          </a:p>
        </p:txBody>
      </p:sp>
      <p:sp>
        <p:nvSpPr>
          <p:cNvPr id="9" name="Rectangle 8"/>
          <p:cNvSpPr/>
          <p:nvPr/>
        </p:nvSpPr>
        <p:spPr>
          <a:xfrm>
            <a:off x="345089" y="105166"/>
            <a:ext cx="3711352" cy="855225"/>
          </a:xfrm>
          <a:prstGeom prst="rect">
            <a:avLst/>
          </a:prstGeom>
          <a:solidFill>
            <a:srgbClr val="E93E1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E7E7E7"/>
              </a:solidFill>
            </a:endParaRPr>
          </a:p>
        </p:txBody>
      </p:sp>
      <p:sp>
        <p:nvSpPr>
          <p:cNvPr id="2" name="Title 1"/>
          <p:cNvSpPr>
            <a:spLocks noGrp="1"/>
          </p:cNvSpPr>
          <p:nvPr>
            <p:ph type="ctrTitle"/>
          </p:nvPr>
        </p:nvSpPr>
        <p:spPr>
          <a:xfrm>
            <a:off x="345089" y="-110216"/>
            <a:ext cx="3985019" cy="1218047"/>
          </a:xfrm>
        </p:spPr>
        <p:txBody>
          <a:bodyPr>
            <a:normAutofit/>
          </a:bodyPr>
          <a:lstStyle/>
          <a:p>
            <a:r>
              <a:rPr lang="en-US" sz="2800" dirty="0">
                <a:solidFill>
                  <a:schemeClr val="bg1"/>
                </a:solidFill>
                <a:latin typeface="Times New Roman"/>
                <a:cs typeface="Times New Roman"/>
              </a:rPr>
              <a:t>COACHING TEAM</a:t>
            </a:r>
          </a:p>
        </p:txBody>
      </p:sp>
      <p:pic>
        <p:nvPicPr>
          <p:cNvPr id="10" name="Picture 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5734187"/>
            <a:ext cx="12192000" cy="1146048"/>
          </a:xfrm>
          <a:prstGeom prst="rect">
            <a:avLst/>
          </a:prstGeom>
        </p:spPr>
      </p:pic>
      <p:pic>
        <p:nvPicPr>
          <p:cNvPr id="5" name="Picture 4" descr="_CM_0745.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72978" y="317438"/>
            <a:ext cx="3302245" cy="4953367"/>
          </a:xfrm>
          <a:prstGeom prst="rect">
            <a:avLst/>
          </a:prstGeom>
        </p:spPr>
      </p:pic>
      <p:pic>
        <p:nvPicPr>
          <p:cNvPr id="7" name="Picture 6" descr="_CM_0728.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55894" y="2946597"/>
            <a:ext cx="3645031" cy="2430021"/>
          </a:xfrm>
          <a:prstGeom prst="rect">
            <a:avLst/>
          </a:prstGeom>
        </p:spPr>
      </p:pic>
    </p:spTree>
    <p:extLst>
      <p:ext uri="{BB962C8B-B14F-4D97-AF65-F5344CB8AC3E}">
        <p14:creationId xmlns:p14="http://schemas.microsoft.com/office/powerpoint/2010/main" val="9555899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45089" y="1107831"/>
            <a:ext cx="5381581" cy="4331477"/>
          </a:xfrm>
        </p:spPr>
        <p:txBody>
          <a:bodyPr>
            <a:noAutofit/>
          </a:bodyPr>
          <a:lstStyle/>
          <a:p>
            <a:pPr marL="285750" indent="-285750" algn="l">
              <a:lnSpc>
                <a:spcPct val="110000"/>
              </a:lnSpc>
              <a:buFont typeface="Arial" charset="0"/>
              <a:buChar char="•"/>
            </a:pPr>
            <a:r>
              <a:rPr lang="en-US" sz="1400" dirty="0">
                <a:solidFill>
                  <a:schemeClr val="tx1"/>
                </a:solidFill>
                <a:latin typeface="Avenir Roman" panose="02000503020000020003" pitchFamily="2" charset="0"/>
              </a:rPr>
              <a:t>The BGGA Advisory Board includes an extraordinary cadre of scientific leaders in areas of neuroscience, mental performance, biomechanics, health and athletic development, learning sciences and elite performance.</a:t>
            </a:r>
          </a:p>
          <a:p>
            <a:pPr marL="285750" indent="-285750" algn="l">
              <a:lnSpc>
                <a:spcPct val="110000"/>
              </a:lnSpc>
              <a:buFont typeface="Arial" charset="0"/>
              <a:buChar char="•"/>
            </a:pPr>
            <a:r>
              <a:rPr lang="en-US" sz="1400" dirty="0">
                <a:solidFill>
                  <a:schemeClr val="tx1"/>
                </a:solidFill>
                <a:latin typeface="Avenir Roman" panose="02000503020000020003" pitchFamily="2" charset="0"/>
              </a:rPr>
              <a:t>The BGGA Advisory Board is critical to our student development, and also to the development of our coaches. </a:t>
            </a:r>
          </a:p>
          <a:p>
            <a:pPr marL="285750" indent="-285750" algn="l">
              <a:lnSpc>
                <a:spcPct val="110000"/>
              </a:lnSpc>
              <a:buFont typeface="Arial" charset="0"/>
              <a:buChar char="•"/>
            </a:pPr>
            <a:r>
              <a:rPr lang="en-US" sz="1400" dirty="0">
                <a:solidFill>
                  <a:schemeClr val="tx1"/>
                </a:solidFill>
                <a:latin typeface="Avenir Roman" panose="02000503020000020003" pitchFamily="2" charset="0"/>
              </a:rPr>
              <a:t>The structure of the golf program has two main elements - one obviously being the Coaching and Instruction of students, but also very importantly we recognize the importance of many areas of the golf program that require professional Management and Organization.</a:t>
            </a:r>
          </a:p>
          <a:p>
            <a:pPr marL="285750" indent="-285750" algn="l">
              <a:lnSpc>
                <a:spcPct val="110000"/>
              </a:lnSpc>
              <a:buFont typeface="Arial" charset="0"/>
              <a:buChar char="•"/>
            </a:pPr>
            <a:r>
              <a:rPr lang="en-US" sz="1400" dirty="0">
                <a:solidFill>
                  <a:schemeClr val="tx1"/>
                </a:solidFill>
                <a:latin typeface="Avenir Roman" panose="02000503020000020003" pitchFamily="2" charset="0"/>
                <a:cs typeface="Avenir Book"/>
              </a:rPr>
              <a:t>Excellent team of golf and performance development professionals, with an average of over 10 years experience in junior golf.</a:t>
            </a:r>
          </a:p>
          <a:p>
            <a:pPr marL="285750" indent="-285750" algn="l">
              <a:lnSpc>
                <a:spcPct val="110000"/>
              </a:lnSpc>
              <a:buFont typeface="Arial" charset="0"/>
              <a:buChar char="•"/>
            </a:pPr>
            <a:r>
              <a:rPr lang="en-US" sz="1400" dirty="0">
                <a:solidFill>
                  <a:schemeClr val="tx1"/>
                </a:solidFill>
                <a:latin typeface="Avenir Roman" panose="02000503020000020003" pitchFamily="2" charset="0"/>
                <a:cs typeface="Avenir Book"/>
              </a:rPr>
              <a:t>POD coaching concept to allow students autonomy in their development program.</a:t>
            </a:r>
          </a:p>
        </p:txBody>
      </p:sp>
      <p:sp>
        <p:nvSpPr>
          <p:cNvPr id="9" name="Rectangle 8"/>
          <p:cNvSpPr/>
          <p:nvPr/>
        </p:nvSpPr>
        <p:spPr>
          <a:xfrm>
            <a:off x="345089" y="105166"/>
            <a:ext cx="3711352" cy="855225"/>
          </a:xfrm>
          <a:prstGeom prst="rect">
            <a:avLst/>
          </a:prstGeom>
          <a:solidFill>
            <a:srgbClr val="E93E1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E7E7E7"/>
              </a:solidFill>
            </a:endParaRPr>
          </a:p>
        </p:txBody>
      </p:sp>
      <p:sp>
        <p:nvSpPr>
          <p:cNvPr id="2" name="Title 1"/>
          <p:cNvSpPr>
            <a:spLocks noGrp="1"/>
          </p:cNvSpPr>
          <p:nvPr>
            <p:ph type="ctrTitle"/>
          </p:nvPr>
        </p:nvSpPr>
        <p:spPr>
          <a:xfrm>
            <a:off x="345089" y="-110216"/>
            <a:ext cx="3985019" cy="1218047"/>
          </a:xfrm>
        </p:spPr>
        <p:txBody>
          <a:bodyPr>
            <a:normAutofit/>
          </a:bodyPr>
          <a:lstStyle/>
          <a:p>
            <a:r>
              <a:rPr lang="en-US" sz="2800" dirty="0">
                <a:solidFill>
                  <a:schemeClr val="bg1"/>
                </a:solidFill>
                <a:latin typeface="Times New Roman"/>
                <a:cs typeface="Times New Roman"/>
              </a:rPr>
              <a:t>COACHING TEAM</a:t>
            </a:r>
          </a:p>
        </p:txBody>
      </p:sp>
      <p:pic>
        <p:nvPicPr>
          <p:cNvPr id="10" name="Picture 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5734187"/>
            <a:ext cx="12192000" cy="1146048"/>
          </a:xfrm>
          <a:prstGeom prst="rect">
            <a:avLst/>
          </a:prstGeom>
        </p:spPr>
      </p:pic>
      <p:pic>
        <p:nvPicPr>
          <p:cNvPr id="6" name="Picture 5">
            <a:extLst>
              <a:ext uri="{FF2B5EF4-FFF2-40B4-BE49-F238E27FC236}">
                <a16:creationId xmlns:a16="http://schemas.microsoft.com/office/drawing/2014/main" id="{7BBFBC94-CEB9-254F-91D6-B320A5F992F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043613" y="1594177"/>
            <a:ext cx="5798227" cy="3394070"/>
          </a:xfrm>
          <a:prstGeom prst="rect">
            <a:avLst/>
          </a:prstGeom>
          <a:ln w="76200">
            <a:solidFill>
              <a:srgbClr val="FFFFFF"/>
            </a:solidFill>
          </a:ln>
          <a:effectLst>
            <a:outerShdw blurRad="63500" sx="102000" sy="102000" algn="ctr" rotWithShape="0">
              <a:schemeClr val="bg1">
                <a:lumMod val="65000"/>
                <a:alpha val="40000"/>
              </a:schemeClr>
            </a:outerShdw>
          </a:effectLst>
        </p:spPr>
      </p:pic>
    </p:spTree>
    <p:extLst>
      <p:ext uri="{BB962C8B-B14F-4D97-AF65-F5344CB8AC3E}">
        <p14:creationId xmlns:p14="http://schemas.microsoft.com/office/powerpoint/2010/main" val="19932693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54483" y="127841"/>
            <a:ext cx="3218876" cy="855225"/>
          </a:xfrm>
          <a:prstGeom prst="rect">
            <a:avLst/>
          </a:prstGeom>
          <a:solidFill>
            <a:srgbClr val="E93E1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E7E7E7"/>
              </a:solidFill>
            </a:endParaRPr>
          </a:p>
        </p:txBody>
      </p:sp>
      <p:sp>
        <p:nvSpPr>
          <p:cNvPr id="2" name="Title 1"/>
          <p:cNvSpPr>
            <a:spLocks noGrp="1"/>
          </p:cNvSpPr>
          <p:nvPr>
            <p:ph type="ctrTitle"/>
          </p:nvPr>
        </p:nvSpPr>
        <p:spPr>
          <a:xfrm>
            <a:off x="547268" y="82357"/>
            <a:ext cx="3524836" cy="932973"/>
          </a:xfrm>
        </p:spPr>
        <p:txBody>
          <a:bodyPr>
            <a:normAutofit/>
          </a:bodyPr>
          <a:lstStyle/>
          <a:p>
            <a:r>
              <a:rPr lang="en-US" sz="2800" dirty="0">
                <a:solidFill>
                  <a:schemeClr val="bg1"/>
                </a:solidFill>
                <a:latin typeface="Times New Roman"/>
                <a:cs typeface="Times New Roman"/>
              </a:rPr>
              <a:t>FACILITIES</a:t>
            </a:r>
          </a:p>
        </p:txBody>
      </p:sp>
      <p:sp>
        <p:nvSpPr>
          <p:cNvPr id="3" name="Subtitle 2"/>
          <p:cNvSpPr>
            <a:spLocks noGrp="1"/>
          </p:cNvSpPr>
          <p:nvPr>
            <p:ph type="subTitle" idx="1"/>
          </p:nvPr>
        </p:nvSpPr>
        <p:spPr>
          <a:xfrm>
            <a:off x="354483" y="1047594"/>
            <a:ext cx="4874628" cy="4220139"/>
          </a:xfrm>
        </p:spPr>
        <p:txBody>
          <a:bodyPr>
            <a:noAutofit/>
          </a:bodyPr>
          <a:lstStyle/>
          <a:p>
            <a:pPr marL="285750" indent="-285750" algn="l">
              <a:buFont typeface="Arial" panose="020B0604020202020204" pitchFamily="34" charset="0"/>
              <a:buChar char="•"/>
            </a:pPr>
            <a:r>
              <a:rPr lang="en-US" sz="1400" dirty="0">
                <a:solidFill>
                  <a:schemeClr val="tx1">
                    <a:lumMod val="65000"/>
                    <a:lumOff val="35000"/>
                  </a:schemeClr>
                </a:solidFill>
                <a:latin typeface="Avenir Book"/>
                <a:cs typeface="Avenir Book"/>
              </a:rPr>
              <a:t>Known to have the best facilities in junior golf, BGGA offers a place where athletes </a:t>
            </a:r>
            <a:r>
              <a:rPr lang="en-US" sz="1400" u="sng" dirty="0">
                <a:solidFill>
                  <a:schemeClr val="tx1">
                    <a:lumMod val="65000"/>
                    <a:lumOff val="35000"/>
                  </a:schemeClr>
                </a:solidFill>
                <a:latin typeface="Avenir Book"/>
                <a:cs typeface="Avenir Book"/>
              </a:rPr>
              <a:t>eat, sleep and train</a:t>
            </a:r>
            <a:r>
              <a:rPr lang="en-US" sz="1400" dirty="0">
                <a:solidFill>
                  <a:schemeClr val="tx1">
                    <a:lumMod val="65000"/>
                    <a:lumOff val="35000"/>
                  </a:schemeClr>
                </a:solidFill>
                <a:latin typeface="Avenir Book"/>
                <a:cs typeface="Avenir Book"/>
              </a:rPr>
              <a:t>. </a:t>
            </a:r>
          </a:p>
          <a:p>
            <a:pPr marL="285750" indent="-285750" algn="l">
              <a:buFont typeface="Arial" panose="020B0604020202020204" pitchFamily="34" charset="0"/>
              <a:buChar char="•"/>
            </a:pPr>
            <a:r>
              <a:rPr lang="en-US" sz="1400" dirty="0">
                <a:solidFill>
                  <a:schemeClr val="tx1">
                    <a:lumMod val="65000"/>
                    <a:lumOff val="35000"/>
                  </a:schemeClr>
                </a:solidFill>
                <a:latin typeface="Avenir Book"/>
                <a:cs typeface="Avenir Book"/>
              </a:rPr>
              <a:t>Inclusive of the student-centered golf course, housing, Learning Center, Champions dining hall, a swimming pool, tennis courts, basketball court, social spaces and game rooms, our campus creates an atmosphere that's </a:t>
            </a:r>
            <a:r>
              <a:rPr lang="en-US" sz="1400" u="sng" dirty="0">
                <a:solidFill>
                  <a:schemeClr val="tx1">
                    <a:lumMod val="65000"/>
                    <a:lumOff val="35000"/>
                  </a:schemeClr>
                </a:solidFill>
                <a:latin typeface="Avenir Book"/>
                <a:cs typeface="Avenir Book"/>
              </a:rPr>
              <a:t>unlike any other</a:t>
            </a:r>
            <a:r>
              <a:rPr lang="en-US" sz="1400" dirty="0">
                <a:solidFill>
                  <a:schemeClr val="tx1">
                    <a:lumMod val="65000"/>
                    <a:lumOff val="35000"/>
                  </a:schemeClr>
                </a:solidFill>
                <a:latin typeface="Avenir Book"/>
                <a:cs typeface="Avenir Book"/>
              </a:rPr>
              <a:t>. </a:t>
            </a:r>
          </a:p>
          <a:p>
            <a:pPr marL="285750" indent="-285750" algn="l">
              <a:buFont typeface="Arial" panose="020B0604020202020204" pitchFamily="34" charset="0"/>
              <a:buChar char="•"/>
            </a:pPr>
            <a:r>
              <a:rPr lang="en-US" sz="1400" dirty="0">
                <a:solidFill>
                  <a:schemeClr val="tx1">
                    <a:lumMod val="65000"/>
                    <a:lumOff val="35000"/>
                  </a:schemeClr>
                </a:solidFill>
                <a:latin typeface="Avenir Book"/>
                <a:cs typeface="Avenir Book"/>
              </a:rPr>
              <a:t>With all accommodations and training facilities on </a:t>
            </a:r>
            <a:r>
              <a:rPr lang="en-US" sz="1400" u="sng" dirty="0">
                <a:solidFill>
                  <a:schemeClr val="tx1">
                    <a:lumMod val="65000"/>
                    <a:lumOff val="35000"/>
                  </a:schemeClr>
                </a:solidFill>
                <a:latin typeface="Avenir Book"/>
                <a:cs typeface="Avenir Book"/>
              </a:rPr>
              <a:t>one centralized campus</a:t>
            </a:r>
            <a:r>
              <a:rPr lang="en-US" sz="1400" dirty="0">
                <a:solidFill>
                  <a:schemeClr val="tx1">
                    <a:lumMod val="65000"/>
                    <a:lumOff val="35000"/>
                  </a:schemeClr>
                </a:solidFill>
                <a:latin typeface="Avenir Book"/>
                <a:cs typeface="Avenir Book"/>
              </a:rPr>
              <a:t>, athletes focus on athletic growth and enjoyment.</a:t>
            </a:r>
          </a:p>
          <a:p>
            <a:pPr marL="285750" indent="-285750" algn="l">
              <a:buFont typeface="Arial" charset="0"/>
              <a:buChar char="•"/>
            </a:pPr>
            <a:r>
              <a:rPr lang="en-US" sz="1400" dirty="0">
                <a:solidFill>
                  <a:schemeClr val="tx1">
                    <a:lumMod val="65000"/>
                    <a:lumOff val="35000"/>
                  </a:schemeClr>
                </a:solidFill>
                <a:latin typeface="Avenir Book"/>
                <a:cs typeface="Avenir Book"/>
              </a:rPr>
              <a:t>45 minutes from Orlando International Airport.</a:t>
            </a:r>
          </a:p>
          <a:p>
            <a:pPr marL="285750" indent="-285750" algn="l">
              <a:buFont typeface="Arial" charset="0"/>
              <a:buChar char="•"/>
            </a:pPr>
            <a:r>
              <a:rPr lang="en-US" sz="1400" dirty="0">
                <a:solidFill>
                  <a:schemeClr val="tx1">
                    <a:lumMod val="65000"/>
                    <a:lumOff val="35000"/>
                  </a:schemeClr>
                </a:solidFill>
                <a:latin typeface="Avenir Book"/>
                <a:cs typeface="Avenir Book"/>
              </a:rPr>
              <a:t>First-class training facility with a 16-acre range and 9/18 hole golf course.</a:t>
            </a:r>
          </a:p>
          <a:p>
            <a:pPr marL="285750" indent="-285750" algn="l">
              <a:buFont typeface="Arial" charset="0"/>
              <a:buChar char="•"/>
            </a:pPr>
            <a:r>
              <a:rPr lang="en-US" sz="1400" dirty="0">
                <a:solidFill>
                  <a:schemeClr val="tx1">
                    <a:lumMod val="65000"/>
                    <a:lumOff val="35000"/>
                  </a:schemeClr>
                </a:solidFill>
                <a:latin typeface="Avenir Book"/>
                <a:cs typeface="Avenir Book"/>
              </a:rPr>
              <a:t>Train in golf course conditions every day, uniquely with priority over residents / members.</a:t>
            </a:r>
          </a:p>
          <a:p>
            <a:pPr marL="285750" indent="-285750" algn="l">
              <a:buFont typeface="Arial" charset="0"/>
              <a:buChar char="•"/>
            </a:pPr>
            <a:r>
              <a:rPr lang="en-US" sz="1400" dirty="0">
                <a:solidFill>
                  <a:schemeClr val="tx1">
                    <a:lumMod val="65000"/>
                    <a:lumOff val="35000"/>
                  </a:schemeClr>
                </a:solidFill>
                <a:latin typeface="Avenir Book"/>
                <a:cs typeface="Avenir Book"/>
              </a:rPr>
              <a:t>50,000 square feet of training tee space; 30,000 square feet of putting and short game greens; 15,000 square feet of bunkers.</a:t>
            </a:r>
          </a:p>
        </p:txBody>
      </p:sp>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198288" y="85643"/>
            <a:ext cx="6091047" cy="1930736"/>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5734187"/>
            <a:ext cx="12192000" cy="1146048"/>
          </a:xfrm>
          <a:prstGeom prst="rect">
            <a:avLst/>
          </a:prstGeom>
        </p:spPr>
      </p:pic>
      <p:pic>
        <p:nvPicPr>
          <p:cNvPr id="6" name="Picture 5">
            <a:extLst>
              <a:ext uri="{FF2B5EF4-FFF2-40B4-BE49-F238E27FC236}">
                <a16:creationId xmlns:a16="http://schemas.microsoft.com/office/drawing/2014/main" id="{83278171-023C-684F-AFD1-8077445864C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805055" y="2133030"/>
            <a:ext cx="5050338" cy="3408788"/>
          </a:xfrm>
          <a:prstGeom prst="rect">
            <a:avLst/>
          </a:prstGeom>
          <a:ln w="76200">
            <a:solidFill>
              <a:srgbClr val="FFFFFF"/>
            </a:solidFill>
          </a:ln>
          <a:effectLst>
            <a:outerShdw blurRad="63500" sx="102000" sy="102000" algn="ctr" rotWithShape="0">
              <a:schemeClr val="bg1">
                <a:lumMod val="65000"/>
                <a:alpha val="40000"/>
              </a:schemeClr>
            </a:outerShdw>
          </a:effectLst>
        </p:spPr>
      </p:pic>
    </p:spTree>
    <p:extLst>
      <p:ext uri="{BB962C8B-B14F-4D97-AF65-F5344CB8AC3E}">
        <p14:creationId xmlns:p14="http://schemas.microsoft.com/office/powerpoint/2010/main" val="39981302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Subtitle 3">
            <a:extLst>
              <a:ext uri="{FF2B5EF4-FFF2-40B4-BE49-F238E27FC236}">
                <a16:creationId xmlns:a16="http://schemas.microsoft.com/office/drawing/2014/main" id="{6A9ED4C9-0506-4D06-A5E9-41042D1D384F}"/>
              </a:ext>
            </a:extLst>
          </p:cNvPr>
          <p:cNvSpPr txBox="1">
            <a:spLocks/>
          </p:cNvSpPr>
          <p:nvPr/>
        </p:nvSpPr>
        <p:spPr>
          <a:xfrm>
            <a:off x="345088" y="1056320"/>
            <a:ext cx="7435408" cy="46921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r>
              <a:rPr lang="en-US" sz="1500" dirty="0">
                <a:solidFill>
                  <a:schemeClr val="tx1">
                    <a:lumMod val="65000"/>
                    <a:lumOff val="35000"/>
                  </a:schemeClr>
                </a:solidFill>
                <a:latin typeface="Avenir Book"/>
                <a:cs typeface="Avenir Book"/>
              </a:rPr>
              <a:t>Our partner school is Montverde Academy. With over 100 years of educational experience, Montverde Academy is an international, co-educational, college preparatory school that offers considerable advantages to BGGA student-athletes seeking the highest quality education. </a:t>
            </a:r>
          </a:p>
          <a:p>
            <a:pPr marL="285750" indent="-285750"/>
            <a:r>
              <a:rPr lang="en-US" sz="1500" dirty="0">
                <a:solidFill>
                  <a:schemeClr val="tx1">
                    <a:lumMod val="65000"/>
                    <a:lumOff val="35000"/>
                  </a:schemeClr>
                </a:solidFill>
                <a:latin typeface="Avenir Book"/>
                <a:cs typeface="Avenir Book"/>
              </a:rPr>
              <a:t>Montverde Academy is also home of U.S. Championship winning soccer and basketball academies, top rated baseball team, as well as competitive tennis and swimming academies.</a:t>
            </a:r>
          </a:p>
          <a:p>
            <a:pPr marL="285750" indent="-285750"/>
            <a:r>
              <a:rPr lang="en-US" sz="1500" dirty="0">
                <a:solidFill>
                  <a:schemeClr val="tx1">
                    <a:lumMod val="65000"/>
                    <a:lumOff val="35000"/>
                  </a:schemeClr>
                </a:solidFill>
                <a:latin typeface="Avenir Book"/>
                <a:cs typeface="Avenir Book"/>
              </a:rPr>
              <a:t>BGGA has its own Learning Center, providing the following services:</a:t>
            </a:r>
          </a:p>
          <a:p>
            <a:pPr marL="0" indent="0">
              <a:buNone/>
            </a:pPr>
            <a:r>
              <a:rPr lang="en-US" sz="1500" dirty="0">
                <a:solidFill>
                  <a:schemeClr val="tx1">
                    <a:lumMod val="65000"/>
                    <a:lumOff val="35000"/>
                  </a:schemeClr>
                </a:solidFill>
                <a:latin typeface="Avenir Book"/>
                <a:cs typeface="Avenir Book"/>
              </a:rPr>
              <a:t>	-  Study Hall, with tutors for students who need support with school work.</a:t>
            </a:r>
          </a:p>
          <a:p>
            <a:pPr marL="0" indent="0">
              <a:buNone/>
            </a:pPr>
            <a:r>
              <a:rPr lang="en-US" sz="1500" dirty="0">
                <a:solidFill>
                  <a:schemeClr val="tx1">
                    <a:lumMod val="65000"/>
                    <a:lumOff val="35000"/>
                  </a:schemeClr>
                </a:solidFill>
                <a:latin typeface="Avenir Book"/>
                <a:cs typeface="Avenir Book"/>
              </a:rPr>
              <a:t>	-  Study Hall, as a quiet place for students who wish to study with peer 	   group. </a:t>
            </a:r>
          </a:p>
          <a:p>
            <a:pPr marL="0" indent="0">
              <a:buNone/>
            </a:pPr>
            <a:r>
              <a:rPr lang="en-US" sz="1500" dirty="0">
                <a:solidFill>
                  <a:schemeClr val="tx1">
                    <a:lumMod val="65000"/>
                    <a:lumOff val="35000"/>
                  </a:schemeClr>
                </a:solidFill>
                <a:latin typeface="Avenir Book"/>
                <a:cs typeface="Avenir Book"/>
              </a:rPr>
              <a:t>	-  Tutoring in a range of subjects, including English as a Second Language     	   (ESL).</a:t>
            </a:r>
          </a:p>
          <a:p>
            <a:pPr marL="0" indent="0">
              <a:buNone/>
            </a:pPr>
            <a:r>
              <a:rPr lang="en-US" sz="1500" dirty="0">
                <a:solidFill>
                  <a:schemeClr val="tx1">
                    <a:lumMod val="65000"/>
                    <a:lumOff val="35000"/>
                  </a:schemeClr>
                </a:solidFill>
                <a:latin typeface="Avenir Book"/>
                <a:cs typeface="Avenir Book"/>
              </a:rPr>
              <a:t>	-  Tutoring in ACT, SAT and TOEFL. </a:t>
            </a:r>
          </a:p>
          <a:p>
            <a:r>
              <a:rPr lang="en-US" sz="1500" dirty="0">
                <a:solidFill>
                  <a:schemeClr val="tx1">
                    <a:lumMod val="65000"/>
                    <a:lumOff val="35000"/>
                  </a:schemeClr>
                </a:solidFill>
                <a:latin typeface="Avenir Book"/>
                <a:cs typeface="Avenir Book"/>
              </a:rPr>
              <a:t>As an alternative BGGA offers the Hilton Head, South Carolina, Heritage Academy’s Synchronous Education, providing a full college preparatory education in real time classes with live teacher and student interaction through video conferencing. </a:t>
            </a:r>
          </a:p>
          <a:p>
            <a:pPr marL="285750" indent="-285750">
              <a:lnSpc>
                <a:spcPct val="140000"/>
              </a:lnSpc>
            </a:pPr>
            <a:endParaRPr lang="en-US" sz="1500" dirty="0">
              <a:solidFill>
                <a:schemeClr val="tx1">
                  <a:lumMod val="65000"/>
                  <a:lumOff val="35000"/>
                </a:schemeClr>
              </a:solidFill>
              <a:latin typeface="Avenir Book"/>
              <a:cs typeface="Avenir Book"/>
            </a:endParaRPr>
          </a:p>
          <a:p>
            <a:pPr marL="285750" indent="-285750">
              <a:lnSpc>
                <a:spcPct val="140000"/>
              </a:lnSpc>
            </a:pPr>
            <a:endParaRPr lang="en-US" sz="1500" dirty="0">
              <a:solidFill>
                <a:schemeClr val="tx1">
                  <a:lumMod val="65000"/>
                  <a:lumOff val="35000"/>
                </a:schemeClr>
              </a:solidFill>
              <a:latin typeface="Avenir Book"/>
              <a:cs typeface="Avenir Book"/>
            </a:endParaRPr>
          </a:p>
          <a:p>
            <a:pPr>
              <a:lnSpc>
                <a:spcPct val="140000"/>
              </a:lnSpc>
            </a:pPr>
            <a:endParaRPr lang="en-US" sz="1500" b="1" dirty="0">
              <a:solidFill>
                <a:schemeClr val="tx1">
                  <a:lumMod val="65000"/>
                  <a:lumOff val="35000"/>
                </a:schemeClr>
              </a:solidFill>
              <a:latin typeface="Avenir Book"/>
              <a:cs typeface="Avenir Book"/>
            </a:endParaRPr>
          </a:p>
        </p:txBody>
      </p:sp>
      <p:sp>
        <p:nvSpPr>
          <p:cNvPr id="11" name="Rectangle 10"/>
          <p:cNvSpPr/>
          <p:nvPr/>
        </p:nvSpPr>
        <p:spPr>
          <a:xfrm>
            <a:off x="319167" y="83732"/>
            <a:ext cx="4203827" cy="855225"/>
          </a:xfrm>
          <a:prstGeom prst="rect">
            <a:avLst/>
          </a:prstGeom>
          <a:solidFill>
            <a:srgbClr val="E93E1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E7E7E7"/>
              </a:solidFill>
            </a:endParaRPr>
          </a:p>
        </p:txBody>
      </p:sp>
      <p:sp>
        <p:nvSpPr>
          <p:cNvPr id="12" name="Title 1"/>
          <p:cNvSpPr txBox="1">
            <a:spLocks/>
          </p:cNvSpPr>
          <p:nvPr/>
        </p:nvSpPr>
        <p:spPr>
          <a:xfrm>
            <a:off x="412683" y="240710"/>
            <a:ext cx="4028461" cy="93297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solidFill>
                  <a:schemeClr val="bg1"/>
                </a:solidFill>
                <a:latin typeface="Times New Roman"/>
                <a:cs typeface="Times New Roman"/>
              </a:rPr>
              <a:t>ACADEMIC PROGRAM</a:t>
            </a:r>
          </a:p>
        </p:txBody>
      </p:sp>
      <p:pic>
        <p:nvPicPr>
          <p:cNvPr id="13" name="Picture 1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5734187"/>
            <a:ext cx="12192000" cy="1146048"/>
          </a:xfrm>
          <a:prstGeom prst="rect">
            <a:avLst/>
          </a:prstGeom>
        </p:spPr>
      </p:pic>
      <p:pic>
        <p:nvPicPr>
          <p:cNvPr id="4" name="Picture 3">
            <a:extLst>
              <a:ext uri="{FF2B5EF4-FFF2-40B4-BE49-F238E27FC236}">
                <a16:creationId xmlns:a16="http://schemas.microsoft.com/office/drawing/2014/main" id="{7E818C2C-6B04-1D49-8BD3-A40D9041882D}"/>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8075963" y="1174277"/>
            <a:ext cx="3833863" cy="4325184"/>
          </a:xfrm>
          <a:prstGeom prst="rect">
            <a:avLst/>
          </a:prstGeom>
          <a:ln w="76200">
            <a:solidFill>
              <a:schemeClr val="bg1"/>
            </a:solidFill>
          </a:ln>
          <a:effectLst>
            <a:outerShdw blurRad="63500" sx="102000" sy="102000" algn="ctr" rotWithShape="0">
              <a:schemeClr val="bg1">
                <a:lumMod val="65000"/>
                <a:alpha val="40000"/>
              </a:schemeClr>
            </a:outerShdw>
          </a:effectLst>
        </p:spPr>
      </p:pic>
    </p:spTree>
    <p:extLst>
      <p:ext uri="{BB962C8B-B14F-4D97-AF65-F5344CB8AC3E}">
        <p14:creationId xmlns:p14="http://schemas.microsoft.com/office/powerpoint/2010/main" val="540268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2_Diseño personalizado">
  <a:themeElements>
    <a:clrScheme name="Coloured 06">
      <a:dk1>
        <a:sysClr val="windowText" lastClr="000000"/>
      </a:dk1>
      <a:lt1>
        <a:sysClr val="window" lastClr="FFFFFF"/>
      </a:lt1>
      <a:dk2>
        <a:srgbClr val="44546A"/>
      </a:dk2>
      <a:lt2>
        <a:srgbClr val="E7E6E6"/>
      </a:lt2>
      <a:accent1>
        <a:srgbClr val="067066"/>
      </a:accent1>
      <a:accent2>
        <a:srgbClr val="E47311"/>
      </a:accent2>
      <a:accent3>
        <a:srgbClr val="A5A5A5"/>
      </a:accent3>
      <a:accent4>
        <a:srgbClr val="A91A5E"/>
      </a:accent4>
      <a:accent5>
        <a:srgbClr val="4E1A44"/>
      </a:accent5>
      <a:accent6>
        <a:srgbClr val="FFFFFF"/>
      </a:accent6>
      <a:hlink>
        <a:srgbClr val="F1B812"/>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iseño personalizado">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iseño personalizado">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25981</TotalTime>
  <Words>2073</Words>
  <Application>Microsoft Office PowerPoint</Application>
  <PresentationFormat>Widescreen</PresentationFormat>
  <Paragraphs>196</Paragraphs>
  <Slides>24</Slides>
  <Notes>7</Notes>
  <HiddenSlides>0</HiddenSlides>
  <MMClips>0</MMClips>
  <ScaleCrop>false</ScaleCrop>
  <HeadingPairs>
    <vt:vector size="4" baseType="variant">
      <vt:variant>
        <vt:lpstr>Theme</vt:lpstr>
      </vt:variant>
      <vt:variant>
        <vt:i4>3</vt:i4>
      </vt:variant>
      <vt:variant>
        <vt:lpstr>Slide Titles</vt:lpstr>
      </vt:variant>
      <vt:variant>
        <vt:i4>24</vt:i4>
      </vt:variant>
    </vt:vector>
  </HeadingPairs>
  <TitlesOfParts>
    <vt:vector size="27" baseType="lpstr">
      <vt:lpstr>2_Diseño personalizado</vt:lpstr>
      <vt:lpstr>Diseño personalizado</vt:lpstr>
      <vt:lpstr>1_Diseño personalizado</vt:lpstr>
      <vt:lpstr>PowerPoint Presentation</vt:lpstr>
      <vt:lpstr>PowerPoint Presentation</vt:lpstr>
      <vt:lpstr>PowerPoint Presentation</vt:lpstr>
      <vt:lpstr>PowerPoint Presentation</vt:lpstr>
      <vt:lpstr>PowerPoint Presentation</vt:lpstr>
      <vt:lpstr>COACHING TEAM</vt:lpstr>
      <vt:lpstr>COACHING TEAM</vt:lpstr>
      <vt:lpstr>FACILITIES</vt:lpstr>
      <vt:lpstr>PowerPoint Presentation</vt:lpstr>
      <vt:lpstr>MONTVERDE ACADEMY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Toshiba</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subject/>
  <dc:creator>David</dc:creator>
  <cp:keywords/>
  <dc:description/>
  <cp:lastModifiedBy>Pragasen Ramiah</cp:lastModifiedBy>
  <cp:revision>758</cp:revision>
  <cp:lastPrinted>2018-05-29T18:35:14Z</cp:lastPrinted>
  <dcterms:created xsi:type="dcterms:W3CDTF">2016-02-27T21:45:32Z</dcterms:created>
  <dcterms:modified xsi:type="dcterms:W3CDTF">2019-03-19T23:21:57Z</dcterms:modified>
  <cp:category/>
</cp:coreProperties>
</file>